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4"/>
  </p:sldMasterIdLst>
  <p:notesMasterIdLst>
    <p:notesMasterId r:id="rId15"/>
  </p:notesMasterIdLst>
  <p:handoutMasterIdLst>
    <p:handoutMasterId r:id="rId16"/>
  </p:handoutMasterIdLst>
  <p:sldIdLst>
    <p:sldId id="290" r:id="rId5"/>
    <p:sldId id="291" r:id="rId6"/>
    <p:sldId id="300" r:id="rId7"/>
    <p:sldId id="273" r:id="rId8"/>
    <p:sldId id="292" r:id="rId9"/>
    <p:sldId id="293" r:id="rId10"/>
    <p:sldId id="296" r:id="rId11"/>
    <p:sldId id="298" r:id="rId12"/>
    <p:sldId id="299" r:id="rId13"/>
    <p:sldId id="289"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4" autoAdjust="0"/>
    <p:restoredTop sz="60176" autoAdjust="0"/>
  </p:normalViewPr>
  <p:slideViewPr>
    <p:cSldViewPr snapToGrid="0">
      <p:cViewPr varScale="1">
        <p:scale>
          <a:sx n="51" d="100"/>
          <a:sy n="51" d="100"/>
        </p:scale>
        <p:origin x="1766" y="53"/>
      </p:cViewPr>
      <p:guideLst/>
    </p:cSldViewPr>
  </p:slideViewPr>
  <p:notesTextViewPr>
    <p:cViewPr>
      <p:scale>
        <a:sx n="1" d="1"/>
        <a:sy n="1" d="1"/>
      </p:scale>
      <p:origin x="0" y="0"/>
    </p:cViewPr>
  </p:notesTextViewPr>
  <p:notesViewPr>
    <p:cSldViewPr snapToGrid="0" showGuides="1">
      <p:cViewPr varScale="1">
        <p:scale>
          <a:sx n="60" d="100"/>
          <a:sy n="60" d="100"/>
        </p:scale>
        <p:origin x="3187" y="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pngall.com/light-bulb-png" TargetMode="External"/><Relationship Id="rId1" Type="http://schemas.openxmlformats.org/officeDocument/2006/relationships/image" Target="../media/image12.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www.flickr.com/photos/darkseid/5013892566"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pngall.com/light-bulb-png" TargetMode="External"/><Relationship Id="rId1" Type="http://schemas.openxmlformats.org/officeDocument/2006/relationships/image" Target="../media/image12.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www.flickr.com/photos/darkseid/501389256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86AED-8E01-4178-832A-3958FF94169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CA"/>
        </a:p>
      </dgm:t>
    </dgm:pt>
    <dgm:pt modelId="{3E9E6958-054A-4EE9-A84D-A408DB806057}">
      <dgm:prSet phldrT="[Text]" custT="1"/>
      <dgm:spPr/>
      <dgm:t>
        <a:bodyPr/>
        <a:lstStyle/>
        <a:p>
          <a:r>
            <a:rPr lang="en-CA" sz="3200" dirty="0">
              <a:latin typeface="Century Gothic" panose="020B0502020202020204" pitchFamily="34" charset="0"/>
            </a:rPr>
            <a:t>Review Stress &amp; Shanker Framework </a:t>
          </a:r>
        </a:p>
      </dgm:t>
    </dgm:pt>
    <dgm:pt modelId="{2ADFFF44-BF21-4DFA-A48E-74D2A67402B2}" type="parTrans" cxnId="{6D130B6B-CDA8-4C77-8E33-B858BD35D499}">
      <dgm:prSet/>
      <dgm:spPr/>
      <dgm:t>
        <a:bodyPr/>
        <a:lstStyle/>
        <a:p>
          <a:endParaRPr lang="en-CA"/>
        </a:p>
      </dgm:t>
    </dgm:pt>
    <dgm:pt modelId="{7BE358E7-8DC5-42CB-BBC1-8A0A1D9E29B6}" type="sibTrans" cxnId="{6D130B6B-CDA8-4C77-8E33-B858BD35D499}">
      <dgm:prSet/>
      <dgm:spPr/>
      <dgm:t>
        <a:bodyPr/>
        <a:lstStyle/>
        <a:p>
          <a:endParaRPr lang="en-CA"/>
        </a:p>
      </dgm:t>
    </dgm:pt>
    <dgm:pt modelId="{3EA99226-367A-46F3-A40F-8BD404157FE2}">
      <dgm:prSet phldrT="[Text]" custT="1"/>
      <dgm:spPr/>
      <dgm:t>
        <a:bodyPr/>
        <a:lstStyle/>
        <a:p>
          <a:r>
            <a:rPr lang="en-CA" sz="3200" dirty="0">
              <a:latin typeface="Century Gothic" panose="020B0502020202020204" pitchFamily="34" charset="0"/>
            </a:rPr>
            <a:t>Understand Energy &amp; Tension Levels</a:t>
          </a:r>
        </a:p>
      </dgm:t>
    </dgm:pt>
    <dgm:pt modelId="{06B21CB0-27ED-44C0-9FBF-97061D6AE9A3}" type="parTrans" cxnId="{19A8BC53-BBE0-4144-B93F-48BC4B60DF52}">
      <dgm:prSet/>
      <dgm:spPr/>
      <dgm:t>
        <a:bodyPr/>
        <a:lstStyle/>
        <a:p>
          <a:endParaRPr lang="en-CA"/>
        </a:p>
      </dgm:t>
    </dgm:pt>
    <dgm:pt modelId="{87D55B0D-101A-41C9-B6CA-D016B79074DB}" type="sibTrans" cxnId="{19A8BC53-BBE0-4144-B93F-48BC4B60DF52}">
      <dgm:prSet/>
      <dgm:spPr/>
      <dgm:t>
        <a:bodyPr/>
        <a:lstStyle/>
        <a:p>
          <a:endParaRPr lang="en-CA"/>
        </a:p>
      </dgm:t>
    </dgm:pt>
    <dgm:pt modelId="{6E94A0BC-4E13-42F3-9F8A-7CEE1ABDA1CB}">
      <dgm:prSet phldrT="[Text]" custT="1"/>
      <dgm:spPr/>
      <dgm:t>
        <a:bodyPr/>
        <a:lstStyle/>
        <a:p>
          <a:r>
            <a:rPr lang="en-CA" sz="3200" dirty="0">
              <a:latin typeface="Century Gothic" panose="020B0502020202020204" pitchFamily="34" charset="0"/>
            </a:rPr>
            <a:t>Tune in to Brain/Body Awareness</a:t>
          </a:r>
        </a:p>
      </dgm:t>
    </dgm:pt>
    <dgm:pt modelId="{7A6A4641-5BD7-4BF6-8851-A95398C672FF}" type="parTrans" cxnId="{808CBB31-D643-4300-B452-71738CF405D2}">
      <dgm:prSet/>
      <dgm:spPr/>
      <dgm:t>
        <a:bodyPr/>
        <a:lstStyle/>
        <a:p>
          <a:endParaRPr lang="en-CA"/>
        </a:p>
      </dgm:t>
    </dgm:pt>
    <dgm:pt modelId="{C572ED43-EE9B-4111-94E7-158534FBD757}" type="sibTrans" cxnId="{808CBB31-D643-4300-B452-71738CF405D2}">
      <dgm:prSet/>
      <dgm:spPr/>
      <dgm:t>
        <a:bodyPr/>
        <a:lstStyle/>
        <a:p>
          <a:endParaRPr lang="en-CA"/>
        </a:p>
      </dgm:t>
    </dgm:pt>
    <dgm:pt modelId="{9CA5F25B-6175-4560-9CE1-6004C4EF46A0}">
      <dgm:prSet custT="1"/>
      <dgm:spPr/>
      <dgm:t>
        <a:bodyPr/>
        <a:lstStyle/>
        <a:p>
          <a:r>
            <a:rPr lang="en-CA" sz="3200" dirty="0">
              <a:latin typeface="Century Gothic" panose="020B0502020202020204" pitchFamily="34" charset="0"/>
            </a:rPr>
            <a:t>Going Forward</a:t>
          </a:r>
        </a:p>
      </dgm:t>
    </dgm:pt>
    <dgm:pt modelId="{3F41F57A-8E44-4BF7-BCB7-E718557FD41D}" type="parTrans" cxnId="{545C07CA-9D3C-4FFD-8A57-2234C295B160}">
      <dgm:prSet/>
      <dgm:spPr/>
      <dgm:t>
        <a:bodyPr/>
        <a:lstStyle/>
        <a:p>
          <a:endParaRPr lang="en-CA"/>
        </a:p>
      </dgm:t>
    </dgm:pt>
    <dgm:pt modelId="{559852C5-F949-418A-8147-C07A56A713F9}" type="sibTrans" cxnId="{545C07CA-9D3C-4FFD-8A57-2234C295B160}">
      <dgm:prSet/>
      <dgm:spPr/>
      <dgm:t>
        <a:bodyPr/>
        <a:lstStyle/>
        <a:p>
          <a:endParaRPr lang="en-CA"/>
        </a:p>
      </dgm:t>
    </dgm:pt>
    <dgm:pt modelId="{AAC5BA8B-BFD8-4ADA-ABAA-B8ACB65DD44A}" type="pres">
      <dgm:prSet presAssocID="{06486AED-8E01-4178-832A-3958FF94169F}" presName="outerComposite" presStyleCnt="0">
        <dgm:presLayoutVars>
          <dgm:chMax val="5"/>
          <dgm:dir/>
          <dgm:resizeHandles val="exact"/>
        </dgm:presLayoutVars>
      </dgm:prSet>
      <dgm:spPr/>
    </dgm:pt>
    <dgm:pt modelId="{8817B1D8-3563-4279-BFB3-5A66208DB583}" type="pres">
      <dgm:prSet presAssocID="{06486AED-8E01-4178-832A-3958FF94169F}" presName="dummyMaxCanvas" presStyleCnt="0">
        <dgm:presLayoutVars/>
      </dgm:prSet>
      <dgm:spPr/>
    </dgm:pt>
    <dgm:pt modelId="{BC95283D-A533-4FDE-8224-37C42A1E2CC4}" type="pres">
      <dgm:prSet presAssocID="{06486AED-8E01-4178-832A-3958FF94169F}" presName="FourNodes_1" presStyleLbl="node1" presStyleIdx="0" presStyleCnt="4">
        <dgm:presLayoutVars>
          <dgm:bulletEnabled val="1"/>
        </dgm:presLayoutVars>
      </dgm:prSet>
      <dgm:spPr/>
    </dgm:pt>
    <dgm:pt modelId="{7BCC5F87-DD5A-47FC-8959-BC22CDE0D853}" type="pres">
      <dgm:prSet presAssocID="{06486AED-8E01-4178-832A-3958FF94169F}" presName="FourNodes_2" presStyleLbl="node1" presStyleIdx="1" presStyleCnt="4">
        <dgm:presLayoutVars>
          <dgm:bulletEnabled val="1"/>
        </dgm:presLayoutVars>
      </dgm:prSet>
      <dgm:spPr/>
    </dgm:pt>
    <dgm:pt modelId="{8F5D441D-FE41-447E-89AD-67EE3A0B5F7D}" type="pres">
      <dgm:prSet presAssocID="{06486AED-8E01-4178-832A-3958FF94169F}" presName="FourNodes_3" presStyleLbl="node1" presStyleIdx="2" presStyleCnt="4">
        <dgm:presLayoutVars>
          <dgm:bulletEnabled val="1"/>
        </dgm:presLayoutVars>
      </dgm:prSet>
      <dgm:spPr/>
    </dgm:pt>
    <dgm:pt modelId="{E6FF2751-0C16-4B1B-A6EA-8FC0A6D39E98}" type="pres">
      <dgm:prSet presAssocID="{06486AED-8E01-4178-832A-3958FF94169F}" presName="FourNodes_4" presStyleLbl="node1" presStyleIdx="3" presStyleCnt="4">
        <dgm:presLayoutVars>
          <dgm:bulletEnabled val="1"/>
        </dgm:presLayoutVars>
      </dgm:prSet>
      <dgm:spPr/>
    </dgm:pt>
    <dgm:pt modelId="{578E1AF1-1B50-4D46-9D9A-E43C1907276A}" type="pres">
      <dgm:prSet presAssocID="{06486AED-8E01-4178-832A-3958FF94169F}" presName="FourConn_1-2" presStyleLbl="fgAccFollowNode1" presStyleIdx="0" presStyleCnt="3">
        <dgm:presLayoutVars>
          <dgm:bulletEnabled val="1"/>
        </dgm:presLayoutVars>
      </dgm:prSet>
      <dgm:spPr/>
    </dgm:pt>
    <dgm:pt modelId="{06AB7CCA-43AD-4051-A697-7DFDAE42569A}" type="pres">
      <dgm:prSet presAssocID="{06486AED-8E01-4178-832A-3958FF94169F}" presName="FourConn_2-3" presStyleLbl="fgAccFollowNode1" presStyleIdx="1" presStyleCnt="3">
        <dgm:presLayoutVars>
          <dgm:bulletEnabled val="1"/>
        </dgm:presLayoutVars>
      </dgm:prSet>
      <dgm:spPr/>
    </dgm:pt>
    <dgm:pt modelId="{6DEE5334-A5BC-4F9C-986F-128666B9B26A}" type="pres">
      <dgm:prSet presAssocID="{06486AED-8E01-4178-832A-3958FF94169F}" presName="FourConn_3-4" presStyleLbl="fgAccFollowNode1" presStyleIdx="2" presStyleCnt="3">
        <dgm:presLayoutVars>
          <dgm:bulletEnabled val="1"/>
        </dgm:presLayoutVars>
      </dgm:prSet>
      <dgm:spPr/>
    </dgm:pt>
    <dgm:pt modelId="{397F1213-56D4-4143-94AB-9C864A2B0321}" type="pres">
      <dgm:prSet presAssocID="{06486AED-8E01-4178-832A-3958FF94169F}" presName="FourNodes_1_text" presStyleLbl="node1" presStyleIdx="3" presStyleCnt="4">
        <dgm:presLayoutVars>
          <dgm:bulletEnabled val="1"/>
        </dgm:presLayoutVars>
      </dgm:prSet>
      <dgm:spPr/>
    </dgm:pt>
    <dgm:pt modelId="{1ECFC8FF-6FF7-4D58-AF19-63B5DCE01C5E}" type="pres">
      <dgm:prSet presAssocID="{06486AED-8E01-4178-832A-3958FF94169F}" presName="FourNodes_2_text" presStyleLbl="node1" presStyleIdx="3" presStyleCnt="4">
        <dgm:presLayoutVars>
          <dgm:bulletEnabled val="1"/>
        </dgm:presLayoutVars>
      </dgm:prSet>
      <dgm:spPr/>
    </dgm:pt>
    <dgm:pt modelId="{835F2D27-B093-47DA-8F00-71C7E8C2B53A}" type="pres">
      <dgm:prSet presAssocID="{06486AED-8E01-4178-832A-3958FF94169F}" presName="FourNodes_3_text" presStyleLbl="node1" presStyleIdx="3" presStyleCnt="4">
        <dgm:presLayoutVars>
          <dgm:bulletEnabled val="1"/>
        </dgm:presLayoutVars>
      </dgm:prSet>
      <dgm:spPr/>
    </dgm:pt>
    <dgm:pt modelId="{42E8A7DB-9E3D-4967-84D8-C13AD7097F62}" type="pres">
      <dgm:prSet presAssocID="{06486AED-8E01-4178-832A-3958FF94169F}" presName="FourNodes_4_text" presStyleLbl="node1" presStyleIdx="3" presStyleCnt="4">
        <dgm:presLayoutVars>
          <dgm:bulletEnabled val="1"/>
        </dgm:presLayoutVars>
      </dgm:prSet>
      <dgm:spPr/>
    </dgm:pt>
  </dgm:ptLst>
  <dgm:cxnLst>
    <dgm:cxn modelId="{A8663C01-53A1-452A-A261-71181408581F}" type="presOf" srcId="{3E9E6958-054A-4EE9-A84D-A408DB806057}" destId="{397F1213-56D4-4143-94AB-9C864A2B0321}" srcOrd="1" destOrd="0" presId="urn:microsoft.com/office/officeart/2005/8/layout/vProcess5"/>
    <dgm:cxn modelId="{69060712-2585-4BEB-B128-EAF6E869C8DB}" type="presOf" srcId="{87D55B0D-101A-41C9-B6CA-D016B79074DB}" destId="{06AB7CCA-43AD-4051-A697-7DFDAE42569A}" srcOrd="0" destOrd="0" presId="urn:microsoft.com/office/officeart/2005/8/layout/vProcess5"/>
    <dgm:cxn modelId="{808CBB31-D643-4300-B452-71738CF405D2}" srcId="{06486AED-8E01-4178-832A-3958FF94169F}" destId="{6E94A0BC-4E13-42F3-9F8A-7CEE1ABDA1CB}" srcOrd="2" destOrd="0" parTransId="{7A6A4641-5BD7-4BF6-8851-A95398C672FF}" sibTransId="{C572ED43-EE9B-4111-94E7-158534FBD757}"/>
    <dgm:cxn modelId="{DE1CF85D-2236-4842-A000-CDCD0382F0A1}" type="presOf" srcId="{6E94A0BC-4E13-42F3-9F8A-7CEE1ABDA1CB}" destId="{835F2D27-B093-47DA-8F00-71C7E8C2B53A}" srcOrd="1" destOrd="0" presId="urn:microsoft.com/office/officeart/2005/8/layout/vProcess5"/>
    <dgm:cxn modelId="{E17E1243-BC1F-474E-9533-9E72C71ABBC1}" type="presOf" srcId="{C572ED43-EE9B-4111-94E7-158534FBD757}" destId="{6DEE5334-A5BC-4F9C-986F-128666B9B26A}" srcOrd="0" destOrd="0" presId="urn:microsoft.com/office/officeart/2005/8/layout/vProcess5"/>
    <dgm:cxn modelId="{EF3A2365-7236-4642-A1AF-6CB0D5AC1BBE}" type="presOf" srcId="{3EA99226-367A-46F3-A40F-8BD404157FE2}" destId="{1ECFC8FF-6FF7-4D58-AF19-63B5DCE01C5E}" srcOrd="1" destOrd="0" presId="urn:microsoft.com/office/officeart/2005/8/layout/vProcess5"/>
    <dgm:cxn modelId="{F54DFA45-A764-4F0D-ABA4-011827B7D660}" type="presOf" srcId="{9CA5F25B-6175-4560-9CE1-6004C4EF46A0}" destId="{E6FF2751-0C16-4B1B-A6EA-8FC0A6D39E98}" srcOrd="0" destOrd="0" presId="urn:microsoft.com/office/officeart/2005/8/layout/vProcess5"/>
    <dgm:cxn modelId="{6D130B6B-CDA8-4C77-8E33-B858BD35D499}" srcId="{06486AED-8E01-4178-832A-3958FF94169F}" destId="{3E9E6958-054A-4EE9-A84D-A408DB806057}" srcOrd="0" destOrd="0" parTransId="{2ADFFF44-BF21-4DFA-A48E-74D2A67402B2}" sibTransId="{7BE358E7-8DC5-42CB-BBC1-8A0A1D9E29B6}"/>
    <dgm:cxn modelId="{D20B0A52-EF9C-429B-9CD6-9CD57534CA22}" type="presOf" srcId="{9CA5F25B-6175-4560-9CE1-6004C4EF46A0}" destId="{42E8A7DB-9E3D-4967-84D8-C13AD7097F62}" srcOrd="1" destOrd="0" presId="urn:microsoft.com/office/officeart/2005/8/layout/vProcess5"/>
    <dgm:cxn modelId="{19A8BC53-BBE0-4144-B93F-48BC4B60DF52}" srcId="{06486AED-8E01-4178-832A-3958FF94169F}" destId="{3EA99226-367A-46F3-A40F-8BD404157FE2}" srcOrd="1" destOrd="0" parTransId="{06B21CB0-27ED-44C0-9FBF-97061D6AE9A3}" sibTransId="{87D55B0D-101A-41C9-B6CA-D016B79074DB}"/>
    <dgm:cxn modelId="{FABF4F55-0DB4-4B82-89B9-DE1CE9AC5127}" type="presOf" srcId="{06486AED-8E01-4178-832A-3958FF94169F}" destId="{AAC5BA8B-BFD8-4ADA-ABAA-B8ACB65DD44A}" srcOrd="0" destOrd="0" presId="urn:microsoft.com/office/officeart/2005/8/layout/vProcess5"/>
    <dgm:cxn modelId="{99C12179-1A57-4351-B022-1CA827248586}" type="presOf" srcId="{7BE358E7-8DC5-42CB-BBC1-8A0A1D9E29B6}" destId="{578E1AF1-1B50-4D46-9D9A-E43C1907276A}" srcOrd="0" destOrd="0" presId="urn:microsoft.com/office/officeart/2005/8/layout/vProcess5"/>
    <dgm:cxn modelId="{980AF15A-8466-4C22-B2F6-2533E4790EE0}" type="presOf" srcId="{3E9E6958-054A-4EE9-A84D-A408DB806057}" destId="{BC95283D-A533-4FDE-8224-37C42A1E2CC4}" srcOrd="0" destOrd="0" presId="urn:microsoft.com/office/officeart/2005/8/layout/vProcess5"/>
    <dgm:cxn modelId="{5514B9B3-BD8E-4AE3-B41D-AE606CA3D6EF}" type="presOf" srcId="{6E94A0BC-4E13-42F3-9F8A-7CEE1ABDA1CB}" destId="{8F5D441D-FE41-447E-89AD-67EE3A0B5F7D}" srcOrd="0" destOrd="0" presId="urn:microsoft.com/office/officeart/2005/8/layout/vProcess5"/>
    <dgm:cxn modelId="{545C07CA-9D3C-4FFD-8A57-2234C295B160}" srcId="{06486AED-8E01-4178-832A-3958FF94169F}" destId="{9CA5F25B-6175-4560-9CE1-6004C4EF46A0}" srcOrd="3" destOrd="0" parTransId="{3F41F57A-8E44-4BF7-BCB7-E718557FD41D}" sibTransId="{559852C5-F949-418A-8147-C07A56A713F9}"/>
    <dgm:cxn modelId="{DEE997FD-2D61-43D3-9EB4-BEB0EF618AC9}" type="presOf" srcId="{3EA99226-367A-46F3-A40F-8BD404157FE2}" destId="{7BCC5F87-DD5A-47FC-8959-BC22CDE0D853}" srcOrd="0" destOrd="0" presId="urn:microsoft.com/office/officeart/2005/8/layout/vProcess5"/>
    <dgm:cxn modelId="{D1941DD7-69D3-438F-9EED-AD60F14D11D5}" type="presParOf" srcId="{AAC5BA8B-BFD8-4ADA-ABAA-B8ACB65DD44A}" destId="{8817B1D8-3563-4279-BFB3-5A66208DB583}" srcOrd="0" destOrd="0" presId="urn:microsoft.com/office/officeart/2005/8/layout/vProcess5"/>
    <dgm:cxn modelId="{061CE4B2-4038-4AC0-80DE-B9F702A39168}" type="presParOf" srcId="{AAC5BA8B-BFD8-4ADA-ABAA-B8ACB65DD44A}" destId="{BC95283D-A533-4FDE-8224-37C42A1E2CC4}" srcOrd="1" destOrd="0" presId="urn:microsoft.com/office/officeart/2005/8/layout/vProcess5"/>
    <dgm:cxn modelId="{0E76A4CE-0CEE-4DDC-8266-A0F7749DA8C3}" type="presParOf" srcId="{AAC5BA8B-BFD8-4ADA-ABAA-B8ACB65DD44A}" destId="{7BCC5F87-DD5A-47FC-8959-BC22CDE0D853}" srcOrd="2" destOrd="0" presId="urn:microsoft.com/office/officeart/2005/8/layout/vProcess5"/>
    <dgm:cxn modelId="{092206B7-DACE-4275-A563-EBF424188817}" type="presParOf" srcId="{AAC5BA8B-BFD8-4ADA-ABAA-B8ACB65DD44A}" destId="{8F5D441D-FE41-447E-89AD-67EE3A0B5F7D}" srcOrd="3" destOrd="0" presId="urn:microsoft.com/office/officeart/2005/8/layout/vProcess5"/>
    <dgm:cxn modelId="{24B09880-3B29-4913-8F71-43E5F726BB62}" type="presParOf" srcId="{AAC5BA8B-BFD8-4ADA-ABAA-B8ACB65DD44A}" destId="{E6FF2751-0C16-4B1B-A6EA-8FC0A6D39E98}" srcOrd="4" destOrd="0" presId="urn:microsoft.com/office/officeart/2005/8/layout/vProcess5"/>
    <dgm:cxn modelId="{FD5A7803-A29D-4EAF-97CB-BB8452B6E3C8}" type="presParOf" srcId="{AAC5BA8B-BFD8-4ADA-ABAA-B8ACB65DD44A}" destId="{578E1AF1-1B50-4D46-9D9A-E43C1907276A}" srcOrd="5" destOrd="0" presId="urn:microsoft.com/office/officeart/2005/8/layout/vProcess5"/>
    <dgm:cxn modelId="{E7A26E52-F7DC-4AF5-B31A-03C0B180CFCE}" type="presParOf" srcId="{AAC5BA8B-BFD8-4ADA-ABAA-B8ACB65DD44A}" destId="{06AB7CCA-43AD-4051-A697-7DFDAE42569A}" srcOrd="6" destOrd="0" presId="urn:microsoft.com/office/officeart/2005/8/layout/vProcess5"/>
    <dgm:cxn modelId="{F140E7A7-9C30-4836-8C80-A6D8E8CE1693}" type="presParOf" srcId="{AAC5BA8B-BFD8-4ADA-ABAA-B8ACB65DD44A}" destId="{6DEE5334-A5BC-4F9C-986F-128666B9B26A}" srcOrd="7" destOrd="0" presId="urn:microsoft.com/office/officeart/2005/8/layout/vProcess5"/>
    <dgm:cxn modelId="{B14BCF6B-9159-4F5A-B5A4-21D08A06DEA7}" type="presParOf" srcId="{AAC5BA8B-BFD8-4ADA-ABAA-B8ACB65DD44A}" destId="{397F1213-56D4-4143-94AB-9C864A2B0321}" srcOrd="8" destOrd="0" presId="urn:microsoft.com/office/officeart/2005/8/layout/vProcess5"/>
    <dgm:cxn modelId="{2ADC44D2-EC45-4A3D-B3D3-07B06188E7EB}" type="presParOf" srcId="{AAC5BA8B-BFD8-4ADA-ABAA-B8ACB65DD44A}" destId="{1ECFC8FF-6FF7-4D58-AF19-63B5DCE01C5E}" srcOrd="9" destOrd="0" presId="urn:microsoft.com/office/officeart/2005/8/layout/vProcess5"/>
    <dgm:cxn modelId="{78BD9A0B-F3B1-44A2-81FF-4179C0BA0A54}" type="presParOf" srcId="{AAC5BA8B-BFD8-4ADA-ABAA-B8ACB65DD44A}" destId="{835F2D27-B093-47DA-8F00-71C7E8C2B53A}" srcOrd="10" destOrd="0" presId="urn:microsoft.com/office/officeart/2005/8/layout/vProcess5"/>
    <dgm:cxn modelId="{2527FDB6-030E-44E8-9E73-36DEEBB5F3BF}" type="presParOf" srcId="{AAC5BA8B-BFD8-4ADA-ABAA-B8ACB65DD44A}" destId="{42E8A7DB-9E3D-4967-84D8-C13AD7097F62}"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373DC-11B1-4708-92E2-E1B8EB8D76D8}" type="doc">
      <dgm:prSet loTypeId="urn:microsoft.com/office/officeart/2018/2/layout/IconVerticalSolidList" loCatId="icon" qsTypeId="urn:microsoft.com/office/officeart/2005/8/quickstyle/simple1" qsCatId="simple" csTypeId="urn:microsoft.com/office/officeart/2005/8/colors/accent5_2" csCatId="accent5" phldr="1"/>
      <dgm:spPr/>
    </dgm:pt>
    <dgm:pt modelId="{7084B800-7E1D-4DA6-89C0-37EA52DDBCB8}">
      <dgm:prSet phldrT="[Text]" custT="1"/>
      <dgm:spPr/>
      <dgm:t>
        <a:bodyPr/>
        <a:lstStyle/>
        <a:p>
          <a:pPr>
            <a:lnSpc>
              <a:spcPct val="100000"/>
            </a:lnSpc>
          </a:pPr>
          <a:r>
            <a:rPr lang="en-US" sz="1600" b="1" dirty="0">
              <a:solidFill>
                <a:schemeClr val="bg2">
                  <a:lumMod val="50000"/>
                </a:schemeClr>
              </a:solidFill>
              <a:latin typeface="Century Gothic" panose="020B0502020202020204" pitchFamily="34" charset="0"/>
            </a:rPr>
            <a:t>What would someone notice that might tell them about your Energy Levels when they are low? And when they are high?</a:t>
          </a:r>
          <a:endParaRPr lang="ru-RU" sz="1600" b="1" dirty="0">
            <a:solidFill>
              <a:schemeClr val="bg2">
                <a:lumMod val="50000"/>
              </a:schemeClr>
            </a:solidFill>
            <a:latin typeface="Century Gothic" panose="020B0502020202020204" pitchFamily="34" charset="0"/>
          </a:endParaRPr>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custT="1"/>
      <dgm:spPr/>
      <dgm:t>
        <a:bodyPr/>
        <a:lstStyle/>
        <a:p>
          <a:pPr>
            <a:lnSpc>
              <a:spcPct val="100000"/>
            </a:lnSpc>
          </a:pPr>
          <a:r>
            <a:rPr lang="en-US" sz="1600" b="1" kern="1200" dirty="0">
              <a:solidFill>
                <a:schemeClr val="bg2">
                  <a:lumMod val="50000"/>
                </a:schemeClr>
              </a:solidFill>
              <a:latin typeface="Century Gothic" panose="020B0502020202020204" pitchFamily="34" charset="0"/>
            </a:rPr>
            <a:t>What would someone notice that might tell them about your Tension Levels when they are low? And when they are high?</a:t>
          </a:r>
          <a:endParaRPr lang="ru-RU" sz="1600" b="1" kern="1200" dirty="0">
            <a:solidFill>
              <a:srgbClr val="E2E2E8">
                <a:lumMod val="50000"/>
              </a:srgbClr>
            </a:solidFill>
            <a:latin typeface="Garamond" panose="02020404030301010803"/>
            <a:ea typeface="+mn-ea"/>
            <a:cs typeface="+mn-cs"/>
          </a:endParaRPr>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5A259F57-B5C4-40C5-939D-A7C21B16FB47}">
      <dgm:prSet phldrT="[Text]" custT="1"/>
      <dgm:spPr/>
      <dgm:t>
        <a:bodyPr/>
        <a:lstStyle/>
        <a:p>
          <a:pPr>
            <a:lnSpc>
              <a:spcPct val="100000"/>
            </a:lnSpc>
          </a:pPr>
          <a:r>
            <a:rPr lang="en-US" sz="1600" b="1" kern="1200" dirty="0">
              <a:solidFill>
                <a:srgbClr val="E2E2E8">
                  <a:lumMod val="50000"/>
                </a:srgbClr>
              </a:solidFill>
              <a:latin typeface="Century Gothic" panose="020B0502020202020204" pitchFamily="34" charset="0"/>
              <a:ea typeface="+mn-ea"/>
              <a:cs typeface="+mn-cs"/>
            </a:rPr>
            <a:t>Identify one of these four quadrants and describe that Energy/Tension combination in you.</a:t>
          </a:r>
          <a:endParaRPr lang="ru-RU" sz="1600" b="1" kern="1200" dirty="0">
            <a:solidFill>
              <a:srgbClr val="E2E2E8">
                <a:lumMod val="50000"/>
              </a:srgbClr>
            </a:solidFill>
            <a:latin typeface="Century Gothic" panose="020B0502020202020204" pitchFamily="34" charset="0"/>
            <a:ea typeface="+mn-ea"/>
            <a:cs typeface="+mn-cs"/>
          </a:endParaRPr>
        </a:p>
      </dgm:t>
    </dgm:pt>
    <dgm:pt modelId="{E359194E-724D-4C60-BA35-9B441D11C55E}" type="parTrans" cxnId="{7865863E-1BC2-47AE-BBFB-F40F27A905AE}">
      <dgm:prSet/>
      <dgm:spPr/>
      <dgm:t>
        <a:bodyPr/>
        <a:lstStyle/>
        <a:p>
          <a:endParaRPr lang="ru-RU"/>
        </a:p>
      </dgm:t>
    </dgm:pt>
    <dgm:pt modelId="{57311651-50BE-4613-AB4F-1C634C257620}" type="sibTrans" cxnId="{7865863E-1BC2-47AE-BBFB-F40F27A905AE}">
      <dgm:prSet/>
      <dgm:spPr/>
      <dgm:t>
        <a:bodyPr/>
        <a:lstStyle/>
        <a:p>
          <a:endParaRPr lang="ru-RU"/>
        </a:p>
      </dgm:t>
    </dgm:pt>
    <dgm:pt modelId="{BEBE168A-5E85-43CC-B9BA-D1974F9A5753}" type="pres">
      <dgm:prSet presAssocID="{592373DC-11B1-4708-92E2-E1B8EB8D76D8}" presName="root" presStyleCnt="0">
        <dgm:presLayoutVars>
          <dgm:dir/>
          <dgm:resizeHandles val="exact"/>
        </dgm:presLayoutVars>
      </dgm:prSet>
      <dgm:spPr/>
    </dgm:pt>
    <dgm:pt modelId="{6F7D1589-E38C-4EEF-8940-633D1FA307AE}" type="pres">
      <dgm:prSet presAssocID="{7084B800-7E1D-4DA6-89C0-37EA52DDBCB8}" presName="compNode" presStyleCnt="0"/>
      <dgm:spPr/>
    </dgm:pt>
    <dgm:pt modelId="{5055791F-FD8B-4C95-BE9E-DCA1684759AE}" type="pres">
      <dgm:prSet presAssocID="{7084B800-7E1D-4DA6-89C0-37EA52DDBCB8}" presName="bgRect" presStyleLbl="bgShp" presStyleIdx="0" presStyleCnt="3"/>
      <dgm:spPr>
        <a:prstGeom prst="rect">
          <a:avLst/>
        </a:prstGeom>
        <a:solidFill>
          <a:schemeClr val="bg1"/>
        </a:solidFill>
        <a:ln>
          <a:solidFill>
            <a:schemeClr val="bg2">
              <a:lumMod val="75000"/>
            </a:schemeClr>
          </a:solidFill>
        </a:ln>
      </dgm:spPr>
    </dgm:pt>
    <dgm:pt modelId="{3A2A1665-F91D-4C16-A420-BA5DD166AEE3}" type="pres">
      <dgm:prSet presAssocID="{7084B800-7E1D-4DA6-89C0-37EA52DDBC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a:noFill/>
        </a:ln>
      </dgm:spPr>
    </dgm:pt>
    <dgm:pt modelId="{2BD51AD2-3E0A-4639-9A99-2EB58CCE5B59}" type="pres">
      <dgm:prSet presAssocID="{7084B800-7E1D-4DA6-89C0-37EA52DDBCB8}" presName="spaceRect" presStyleCnt="0"/>
      <dgm:spPr/>
    </dgm:pt>
    <dgm:pt modelId="{C777032A-9475-4396-9274-DE9A78A74CC0}" type="pres">
      <dgm:prSet presAssocID="{7084B800-7E1D-4DA6-89C0-37EA52DDBCB8}" presName="parTx" presStyleLbl="revTx" presStyleIdx="0" presStyleCnt="3" custLinFactNeighborX="-5805">
        <dgm:presLayoutVars>
          <dgm:chMax val="0"/>
          <dgm:chPref val="0"/>
        </dgm:presLayoutVars>
      </dgm:prSet>
      <dgm:spPr/>
    </dgm:pt>
    <dgm:pt modelId="{E8F86784-F939-4DC2-B805-3A2239B0770F}" type="pres">
      <dgm:prSet presAssocID="{29667D30-8073-4626-A65C-0442C9DA4455}" presName="sibTrans" presStyleCnt="0"/>
      <dgm:spPr/>
    </dgm:pt>
    <dgm:pt modelId="{B1715078-3176-4DF1-A2E4-CA69BD0DE3DE}" type="pres">
      <dgm:prSet presAssocID="{4786322A-3DB1-4B13-A039-9C2B4BD33902}" presName="compNode" presStyleCnt="0"/>
      <dgm:spPr/>
    </dgm:pt>
    <dgm:pt modelId="{7CF4F8AE-2437-4954-B698-495A078F9E64}" type="pres">
      <dgm:prSet presAssocID="{4786322A-3DB1-4B13-A039-9C2B4BD33902}" presName="bgRect" presStyleLbl="bgShp" presStyleIdx="1" presStyleCnt="3"/>
      <dgm:spPr>
        <a:prstGeom prst="rect">
          <a:avLst/>
        </a:prstGeom>
        <a:solidFill>
          <a:schemeClr val="bg1"/>
        </a:solidFill>
        <a:ln>
          <a:solidFill>
            <a:schemeClr val="bg2">
              <a:lumMod val="75000"/>
            </a:schemeClr>
          </a:solidFill>
        </a:ln>
      </dgm:spPr>
    </dgm:pt>
    <dgm:pt modelId="{321B0D94-DDA9-4A26-A4C1-0608CDA16D85}" type="pres">
      <dgm:prSet presAssocID="{4786322A-3DB1-4B13-A039-9C2B4BD339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42000" r="-142000"/>
          </a:stretch>
        </a:blipFill>
        <a:ln>
          <a:noFill/>
        </a:ln>
      </dgm:spPr>
    </dgm:pt>
    <dgm:pt modelId="{6B38183A-C137-4797-A6AA-5032FB424C80}" type="pres">
      <dgm:prSet presAssocID="{4786322A-3DB1-4B13-A039-9C2B4BD33902}" presName="spaceRect" presStyleCnt="0"/>
      <dgm:spPr/>
    </dgm:pt>
    <dgm:pt modelId="{8988E990-E700-4C93-BC55-7BF7864AEFFE}" type="pres">
      <dgm:prSet presAssocID="{4786322A-3DB1-4B13-A039-9C2B4BD33902}" presName="parTx" presStyleLbl="revTx" presStyleIdx="1" presStyleCnt="3" custLinFactNeighborX="-5805">
        <dgm:presLayoutVars>
          <dgm:chMax val="0"/>
          <dgm:chPref val="0"/>
        </dgm:presLayoutVars>
      </dgm:prSet>
      <dgm:spPr/>
    </dgm:pt>
    <dgm:pt modelId="{3E0BA4B3-4753-4805-92FA-4429EA7CC897}" type="pres">
      <dgm:prSet presAssocID="{7D0A801E-90E9-4D73-A31E-D58F04D3BBF2}" presName="sibTrans" presStyleCnt="0"/>
      <dgm:spPr/>
    </dgm:pt>
    <dgm:pt modelId="{8AC38D62-D40A-4C03-90E4-2F61E807B6F4}" type="pres">
      <dgm:prSet presAssocID="{5A259F57-B5C4-40C5-939D-A7C21B16FB47}" presName="compNode" presStyleCnt="0"/>
      <dgm:spPr/>
    </dgm:pt>
    <dgm:pt modelId="{362B79DA-BFF8-4895-8DC9-BC10460633E8}" type="pres">
      <dgm:prSet presAssocID="{5A259F57-B5C4-40C5-939D-A7C21B16FB47}" presName="bgRect" presStyleLbl="bgShp" presStyleIdx="2" presStyleCnt="3"/>
      <dgm:spPr>
        <a:prstGeom prst="rect">
          <a:avLst/>
        </a:prstGeom>
        <a:solidFill>
          <a:schemeClr val="bg1"/>
        </a:solidFill>
        <a:ln>
          <a:solidFill>
            <a:schemeClr val="bg2">
              <a:lumMod val="75000"/>
            </a:schemeClr>
          </a:solidFill>
        </a:ln>
      </dgm:spPr>
    </dgm:pt>
    <dgm:pt modelId="{A71047BA-937F-4A10-B7D6-5EC59061C5B1}" type="pres">
      <dgm:prSet presAssocID="{5A259F57-B5C4-40C5-939D-A7C21B16FB4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resentation with checklist"/>
        </a:ext>
      </dgm:extLst>
    </dgm:pt>
    <dgm:pt modelId="{EB9852C8-8257-43A9-A364-D7E0EB36D00C}" type="pres">
      <dgm:prSet presAssocID="{5A259F57-B5C4-40C5-939D-A7C21B16FB47}" presName="spaceRect" presStyleCnt="0"/>
      <dgm:spPr/>
    </dgm:pt>
    <dgm:pt modelId="{11601319-DCBD-4A85-BAD2-A1583DEC0D33}" type="pres">
      <dgm:prSet presAssocID="{5A259F57-B5C4-40C5-939D-A7C21B16FB47}" presName="parTx" presStyleLbl="revTx" presStyleIdx="2" presStyleCnt="3" custScaleX="100000" custLinFactNeighborX="1437" custLinFactNeighborY="-2550">
        <dgm:presLayoutVars>
          <dgm:chMax val="0"/>
          <dgm:chPref val="0"/>
        </dgm:presLayoutVars>
      </dgm:prSet>
      <dgm:spPr/>
    </dgm:pt>
  </dgm:ptLst>
  <dgm:cxnLst>
    <dgm:cxn modelId="{F2303A0F-C26C-A347-822C-DA097F252A6B}" type="presOf" srcId="{5A259F57-B5C4-40C5-939D-A7C21B16FB47}" destId="{11601319-DCBD-4A85-BAD2-A1583DEC0D33}" srcOrd="0" destOrd="0" presId="urn:microsoft.com/office/officeart/2018/2/layout/IconVerticalSolidList"/>
    <dgm:cxn modelId="{63841A12-C18B-1141-BB66-67F94352C339}" type="presOf" srcId="{7084B800-7E1D-4DA6-89C0-37EA52DDBCB8}" destId="{C777032A-9475-4396-9274-DE9A78A74CC0}" srcOrd="0" destOrd="0" presId="urn:microsoft.com/office/officeart/2018/2/layout/IconVerticalSolidList"/>
    <dgm:cxn modelId="{7865863E-1BC2-47AE-BBFB-F40F27A905AE}" srcId="{592373DC-11B1-4708-92E2-E1B8EB8D76D8}" destId="{5A259F57-B5C4-40C5-939D-A7C21B16FB47}" srcOrd="2" destOrd="0" parTransId="{E359194E-724D-4C60-BA35-9B441D11C55E}" sibTransId="{57311651-50BE-4613-AB4F-1C634C257620}"/>
    <dgm:cxn modelId="{07D1F65C-7C41-4EB6-A133-CA7F29791640}" srcId="{592373DC-11B1-4708-92E2-E1B8EB8D76D8}" destId="{4786322A-3DB1-4B13-A039-9C2B4BD33902}" srcOrd="1" destOrd="0" parTransId="{4F3F2426-EA56-4F79-A02F-DE7A210D680D}" sibTransId="{7D0A801E-90E9-4D73-A31E-D58F04D3BBF2}"/>
    <dgm:cxn modelId="{9B527D63-3134-1743-961D-BB943F9BC328}" type="presOf" srcId="{4786322A-3DB1-4B13-A039-9C2B4BD33902}" destId="{8988E990-E700-4C93-BC55-7BF7864AEFFE}" srcOrd="0" destOrd="0" presId="urn:microsoft.com/office/officeart/2018/2/layout/IconVerticalSolidList"/>
    <dgm:cxn modelId="{99FCC3A2-7D1A-B343-BC04-AA140FF8D6F7}" type="presOf" srcId="{592373DC-11B1-4708-92E2-E1B8EB8D76D8}" destId="{BEBE168A-5E85-43CC-B9BA-D1974F9A5753}" srcOrd="0" destOrd="0" presId="urn:microsoft.com/office/officeart/2018/2/layout/IconVerticalSolidList"/>
    <dgm:cxn modelId="{D7BBB8C6-B60F-4050-B5C1-3F3A86AF4294}" srcId="{592373DC-11B1-4708-92E2-E1B8EB8D76D8}" destId="{7084B800-7E1D-4DA6-89C0-37EA52DDBCB8}" srcOrd="0" destOrd="0" parTransId="{E459F664-A62C-4466-90D1-14D94F7456F9}" sibTransId="{29667D30-8073-4626-A65C-0442C9DA4455}"/>
    <dgm:cxn modelId="{EC6A6010-62D0-E741-9ED3-0E0A4F187C22}" type="presParOf" srcId="{BEBE168A-5E85-43CC-B9BA-D1974F9A5753}" destId="{6F7D1589-E38C-4EEF-8940-633D1FA307AE}" srcOrd="0" destOrd="0" presId="urn:microsoft.com/office/officeart/2018/2/layout/IconVerticalSolidList"/>
    <dgm:cxn modelId="{3651A24D-686D-D14B-8701-AFB991DD91A7}" type="presParOf" srcId="{6F7D1589-E38C-4EEF-8940-633D1FA307AE}" destId="{5055791F-FD8B-4C95-BE9E-DCA1684759AE}" srcOrd="0" destOrd="0" presId="urn:microsoft.com/office/officeart/2018/2/layout/IconVerticalSolidList"/>
    <dgm:cxn modelId="{7B546F74-9BC9-8B4A-907D-549F35C2FD3E}" type="presParOf" srcId="{6F7D1589-E38C-4EEF-8940-633D1FA307AE}" destId="{3A2A1665-F91D-4C16-A420-BA5DD166AEE3}" srcOrd="1" destOrd="0" presId="urn:microsoft.com/office/officeart/2018/2/layout/IconVerticalSolidList"/>
    <dgm:cxn modelId="{E8DFB209-C627-2849-A9A8-82FA4FE3CBC9}" type="presParOf" srcId="{6F7D1589-E38C-4EEF-8940-633D1FA307AE}" destId="{2BD51AD2-3E0A-4639-9A99-2EB58CCE5B59}" srcOrd="2" destOrd="0" presId="urn:microsoft.com/office/officeart/2018/2/layout/IconVerticalSolidList"/>
    <dgm:cxn modelId="{366B5496-FD7E-304F-8B99-D11946F94228}" type="presParOf" srcId="{6F7D1589-E38C-4EEF-8940-633D1FA307AE}" destId="{C777032A-9475-4396-9274-DE9A78A74CC0}" srcOrd="3" destOrd="0" presId="urn:microsoft.com/office/officeart/2018/2/layout/IconVerticalSolidList"/>
    <dgm:cxn modelId="{DE81DE76-EB46-0649-BD1A-C07B117C077E}" type="presParOf" srcId="{BEBE168A-5E85-43CC-B9BA-D1974F9A5753}" destId="{E8F86784-F939-4DC2-B805-3A2239B0770F}" srcOrd="1" destOrd="0" presId="urn:microsoft.com/office/officeart/2018/2/layout/IconVerticalSolidList"/>
    <dgm:cxn modelId="{81974EFD-7ED7-404C-A7EA-97800BA1897B}" type="presParOf" srcId="{BEBE168A-5E85-43CC-B9BA-D1974F9A5753}" destId="{B1715078-3176-4DF1-A2E4-CA69BD0DE3DE}" srcOrd="2" destOrd="0" presId="urn:microsoft.com/office/officeart/2018/2/layout/IconVerticalSolidList"/>
    <dgm:cxn modelId="{7B2034C8-584E-E84E-8A99-1E4DA478C58D}" type="presParOf" srcId="{B1715078-3176-4DF1-A2E4-CA69BD0DE3DE}" destId="{7CF4F8AE-2437-4954-B698-495A078F9E64}" srcOrd="0" destOrd="0" presId="urn:microsoft.com/office/officeart/2018/2/layout/IconVerticalSolidList"/>
    <dgm:cxn modelId="{EBEFAFAD-B5F2-8F47-8319-9C351553D79B}" type="presParOf" srcId="{B1715078-3176-4DF1-A2E4-CA69BD0DE3DE}" destId="{321B0D94-DDA9-4A26-A4C1-0608CDA16D85}" srcOrd="1" destOrd="0" presId="urn:microsoft.com/office/officeart/2018/2/layout/IconVerticalSolidList"/>
    <dgm:cxn modelId="{0C0BCCB3-B2AC-DB41-9209-8BD32F39E7CA}" type="presParOf" srcId="{B1715078-3176-4DF1-A2E4-CA69BD0DE3DE}" destId="{6B38183A-C137-4797-A6AA-5032FB424C80}" srcOrd="2" destOrd="0" presId="urn:microsoft.com/office/officeart/2018/2/layout/IconVerticalSolidList"/>
    <dgm:cxn modelId="{6AF7860D-FDAE-D944-A15C-8365DBB36ED6}" type="presParOf" srcId="{B1715078-3176-4DF1-A2E4-CA69BD0DE3DE}" destId="{8988E990-E700-4C93-BC55-7BF7864AEFFE}" srcOrd="3" destOrd="0" presId="urn:microsoft.com/office/officeart/2018/2/layout/IconVerticalSolidList"/>
    <dgm:cxn modelId="{CD041CC3-1B2B-0A49-8583-652223566037}" type="presParOf" srcId="{BEBE168A-5E85-43CC-B9BA-D1974F9A5753}" destId="{3E0BA4B3-4753-4805-92FA-4429EA7CC897}" srcOrd="3" destOrd="0" presId="urn:microsoft.com/office/officeart/2018/2/layout/IconVerticalSolidList"/>
    <dgm:cxn modelId="{C79D7556-5663-3B45-856D-8AD7077904A0}" type="presParOf" srcId="{BEBE168A-5E85-43CC-B9BA-D1974F9A5753}" destId="{8AC38D62-D40A-4C03-90E4-2F61E807B6F4}" srcOrd="4" destOrd="0" presId="urn:microsoft.com/office/officeart/2018/2/layout/IconVerticalSolidList"/>
    <dgm:cxn modelId="{85E93609-D9D6-D04C-A00A-F1246F71060D}" type="presParOf" srcId="{8AC38D62-D40A-4C03-90E4-2F61E807B6F4}" destId="{362B79DA-BFF8-4895-8DC9-BC10460633E8}" srcOrd="0" destOrd="0" presId="urn:microsoft.com/office/officeart/2018/2/layout/IconVerticalSolidList"/>
    <dgm:cxn modelId="{5ED59C04-8791-F04A-BB21-4A3CDC5678C0}" type="presParOf" srcId="{8AC38D62-D40A-4C03-90E4-2F61E807B6F4}" destId="{A71047BA-937F-4A10-B7D6-5EC59061C5B1}" srcOrd="1" destOrd="0" presId="urn:microsoft.com/office/officeart/2018/2/layout/IconVerticalSolidList"/>
    <dgm:cxn modelId="{4BDF84FC-270E-6145-849A-05FD8C710ACF}" type="presParOf" srcId="{8AC38D62-D40A-4C03-90E4-2F61E807B6F4}" destId="{EB9852C8-8257-43A9-A364-D7E0EB36D00C}" srcOrd="2" destOrd="0" presId="urn:microsoft.com/office/officeart/2018/2/layout/IconVerticalSolidList"/>
    <dgm:cxn modelId="{8AF7C97D-0296-3E48-98E6-5ABF5F48FAE1}" type="presParOf" srcId="{8AC38D62-D40A-4C03-90E4-2F61E807B6F4}" destId="{11601319-DCBD-4A85-BAD2-A1583DEC0D33}" srcOrd="3" destOrd="0" presId="urn:microsoft.com/office/officeart/2018/2/layout/IconVerticalSolidLis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2E1F2D-3C17-4E1A-86DA-79FC5248688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6FAFDDE6-30FF-4469-8197-14860E6FD6DE}">
      <dgm:prSet phldrT="[Text]"/>
      <dgm:spPr/>
      <dgm:t>
        <a:bodyPr/>
        <a:lstStyle/>
        <a:p>
          <a:r>
            <a:rPr lang="en-CA" dirty="0" err="1">
              <a:latin typeface="Century Gothic" panose="020B0502020202020204" pitchFamily="34" charset="0"/>
            </a:rPr>
            <a:t>Neuroception</a:t>
          </a:r>
          <a:endParaRPr lang="en-CA" dirty="0">
            <a:latin typeface="Century Gothic" panose="020B0502020202020204" pitchFamily="34" charset="0"/>
          </a:endParaRPr>
        </a:p>
      </dgm:t>
    </dgm:pt>
    <dgm:pt modelId="{9252A048-C24D-484C-804A-E211340E3E0B}" type="parTrans" cxnId="{1AF3F61E-98E9-449B-B18C-8D2B26F71F31}">
      <dgm:prSet/>
      <dgm:spPr/>
      <dgm:t>
        <a:bodyPr/>
        <a:lstStyle/>
        <a:p>
          <a:endParaRPr lang="en-CA"/>
        </a:p>
      </dgm:t>
    </dgm:pt>
    <dgm:pt modelId="{BF869AE6-265C-45B7-BB72-7D46EB6B1BC3}" type="sibTrans" cxnId="{1AF3F61E-98E9-449B-B18C-8D2B26F71F31}">
      <dgm:prSet/>
      <dgm:spPr/>
      <dgm:t>
        <a:bodyPr/>
        <a:lstStyle/>
        <a:p>
          <a:endParaRPr lang="en-CA"/>
        </a:p>
      </dgm:t>
    </dgm:pt>
    <dgm:pt modelId="{806DE3BE-ED88-42FF-B002-07FBD136C7B4}">
      <dgm:prSet phldrT="[Text]"/>
      <dgm:spPr/>
      <dgm:t>
        <a:bodyPr/>
        <a:lstStyle/>
        <a:p>
          <a:r>
            <a:rPr lang="en-CA" dirty="0">
              <a:latin typeface="Century Gothic" panose="020B0502020202020204" pitchFamily="34" charset="0"/>
            </a:rPr>
            <a:t>Exteroception</a:t>
          </a:r>
        </a:p>
      </dgm:t>
    </dgm:pt>
    <dgm:pt modelId="{719B463F-00E8-4CBB-8809-3C12E73802C8}" type="parTrans" cxnId="{1C5B6DAA-9B4F-477C-98D4-84EFBC4BF9DD}">
      <dgm:prSet/>
      <dgm:spPr/>
      <dgm:t>
        <a:bodyPr/>
        <a:lstStyle/>
        <a:p>
          <a:endParaRPr lang="en-CA"/>
        </a:p>
      </dgm:t>
    </dgm:pt>
    <dgm:pt modelId="{B09E4015-1828-4647-9575-AF9BE801B40E}" type="sibTrans" cxnId="{1C5B6DAA-9B4F-477C-98D4-84EFBC4BF9DD}">
      <dgm:prSet/>
      <dgm:spPr/>
      <dgm:t>
        <a:bodyPr/>
        <a:lstStyle/>
        <a:p>
          <a:endParaRPr lang="en-CA"/>
        </a:p>
      </dgm:t>
    </dgm:pt>
    <dgm:pt modelId="{ADB2E471-E0A9-4FFC-9F29-AA806505D0F8}">
      <dgm:prSet phldrT="[Text]"/>
      <dgm:spPr/>
      <dgm:t>
        <a:bodyPr/>
        <a:lstStyle/>
        <a:p>
          <a:r>
            <a:rPr lang="en-CA" dirty="0" err="1">
              <a:latin typeface="Century Gothic" panose="020B0502020202020204" pitchFamily="34" charset="0"/>
            </a:rPr>
            <a:t>Interoception</a:t>
          </a:r>
          <a:endParaRPr lang="en-CA" dirty="0">
            <a:latin typeface="Century Gothic" panose="020B0502020202020204" pitchFamily="34" charset="0"/>
          </a:endParaRPr>
        </a:p>
      </dgm:t>
    </dgm:pt>
    <dgm:pt modelId="{5F45300A-ACE9-41B7-A1E3-613A0274C629}" type="parTrans" cxnId="{7F928099-0779-4F50-BBFA-D1799EC68FC6}">
      <dgm:prSet/>
      <dgm:spPr/>
      <dgm:t>
        <a:bodyPr/>
        <a:lstStyle/>
        <a:p>
          <a:endParaRPr lang="en-CA"/>
        </a:p>
      </dgm:t>
    </dgm:pt>
    <dgm:pt modelId="{77B4F427-34A7-4E64-8036-8A4A5AB8FCFC}" type="sibTrans" cxnId="{7F928099-0779-4F50-BBFA-D1799EC68FC6}">
      <dgm:prSet/>
      <dgm:spPr/>
      <dgm:t>
        <a:bodyPr/>
        <a:lstStyle/>
        <a:p>
          <a:endParaRPr lang="en-CA"/>
        </a:p>
      </dgm:t>
    </dgm:pt>
    <dgm:pt modelId="{3DFBA95F-BE1D-4B00-B58D-D75A90D845EB}">
      <dgm:prSet custT="1"/>
      <dgm:spPr/>
      <dgm:t>
        <a:bodyPr/>
        <a:lstStyle/>
        <a:p>
          <a:r>
            <a:rPr lang="en-CA" sz="1800" dirty="0">
              <a:latin typeface="Century Gothic" panose="020B0502020202020204" pitchFamily="34" charset="0"/>
            </a:rPr>
            <a:t>Limbic System perpetually scanning your environment.</a:t>
          </a:r>
        </a:p>
      </dgm:t>
    </dgm:pt>
    <dgm:pt modelId="{20AB1211-584D-4FCD-9112-39C04A1F3FF1}" type="parTrans" cxnId="{2EA5616F-B7B0-46B2-BE7A-3A47782BF194}">
      <dgm:prSet/>
      <dgm:spPr/>
      <dgm:t>
        <a:bodyPr/>
        <a:lstStyle/>
        <a:p>
          <a:endParaRPr lang="en-CA"/>
        </a:p>
      </dgm:t>
    </dgm:pt>
    <dgm:pt modelId="{401CE50D-FF74-49FA-B800-288993F25C6F}" type="sibTrans" cxnId="{2EA5616F-B7B0-46B2-BE7A-3A47782BF194}">
      <dgm:prSet/>
      <dgm:spPr/>
      <dgm:t>
        <a:bodyPr/>
        <a:lstStyle/>
        <a:p>
          <a:endParaRPr lang="en-CA"/>
        </a:p>
      </dgm:t>
    </dgm:pt>
    <dgm:pt modelId="{D780436E-D4AC-41A9-B2DE-C4339B86D0F5}">
      <dgm:prSet custT="1"/>
      <dgm:spPr/>
      <dgm:t>
        <a:bodyPr/>
        <a:lstStyle/>
        <a:p>
          <a:r>
            <a:rPr lang="en-CA" sz="1800" dirty="0">
              <a:latin typeface="Century Gothic" panose="020B0502020202020204" pitchFamily="34" charset="0"/>
            </a:rPr>
            <a:t>Your awareness of external stimuli.</a:t>
          </a:r>
        </a:p>
      </dgm:t>
    </dgm:pt>
    <dgm:pt modelId="{94FC51E1-9516-4186-BA1E-E13D41212175}" type="parTrans" cxnId="{E4A395CA-361B-4006-8BD5-4FE152BF6685}">
      <dgm:prSet/>
      <dgm:spPr/>
      <dgm:t>
        <a:bodyPr/>
        <a:lstStyle/>
        <a:p>
          <a:endParaRPr lang="en-CA"/>
        </a:p>
      </dgm:t>
    </dgm:pt>
    <dgm:pt modelId="{135D5CF7-EE7C-4B3E-88E0-F27E8393EB9B}" type="sibTrans" cxnId="{E4A395CA-361B-4006-8BD5-4FE152BF6685}">
      <dgm:prSet/>
      <dgm:spPr/>
      <dgm:t>
        <a:bodyPr/>
        <a:lstStyle/>
        <a:p>
          <a:endParaRPr lang="en-CA"/>
        </a:p>
      </dgm:t>
    </dgm:pt>
    <dgm:pt modelId="{963064CF-42A3-4925-9F29-DDE3E8B87A13}">
      <dgm:prSet custT="1"/>
      <dgm:spPr/>
      <dgm:t>
        <a:bodyPr/>
        <a:lstStyle/>
        <a:p>
          <a:r>
            <a:rPr lang="en-CA" sz="1800" dirty="0">
              <a:latin typeface="Century Gothic" panose="020B0502020202020204" pitchFamily="34" charset="0"/>
            </a:rPr>
            <a:t>Your awareness of internal physiological responses.</a:t>
          </a:r>
        </a:p>
      </dgm:t>
    </dgm:pt>
    <dgm:pt modelId="{B5AAF4AF-899B-4D2F-8E53-C86B84E16604}" type="parTrans" cxnId="{C3BD94F3-0DF5-4A59-BB12-811C56AEED8D}">
      <dgm:prSet/>
      <dgm:spPr/>
      <dgm:t>
        <a:bodyPr/>
        <a:lstStyle/>
        <a:p>
          <a:endParaRPr lang="en-CA"/>
        </a:p>
      </dgm:t>
    </dgm:pt>
    <dgm:pt modelId="{66367036-DD2B-4932-A866-FB737E0A20B6}" type="sibTrans" cxnId="{C3BD94F3-0DF5-4A59-BB12-811C56AEED8D}">
      <dgm:prSet/>
      <dgm:spPr/>
      <dgm:t>
        <a:bodyPr/>
        <a:lstStyle/>
        <a:p>
          <a:endParaRPr lang="en-CA"/>
        </a:p>
      </dgm:t>
    </dgm:pt>
    <dgm:pt modelId="{E6DFE1FA-9DDC-4B86-AF4E-52EE0F10E21F}" type="pres">
      <dgm:prSet presAssocID="{4A2E1F2D-3C17-4E1A-86DA-79FC5248688F}" presName="linear" presStyleCnt="0">
        <dgm:presLayoutVars>
          <dgm:dir/>
          <dgm:animLvl val="lvl"/>
          <dgm:resizeHandles val="exact"/>
        </dgm:presLayoutVars>
      </dgm:prSet>
      <dgm:spPr/>
    </dgm:pt>
    <dgm:pt modelId="{6E5AA021-DBF6-4AD9-8B8F-31913FF83181}" type="pres">
      <dgm:prSet presAssocID="{6FAFDDE6-30FF-4469-8197-14860E6FD6DE}" presName="parentLin" presStyleCnt="0"/>
      <dgm:spPr/>
    </dgm:pt>
    <dgm:pt modelId="{0B918FBA-A6E4-4C02-A80C-8BC8B1E181DF}" type="pres">
      <dgm:prSet presAssocID="{6FAFDDE6-30FF-4469-8197-14860E6FD6DE}" presName="parentLeftMargin" presStyleLbl="node1" presStyleIdx="0" presStyleCnt="3"/>
      <dgm:spPr/>
    </dgm:pt>
    <dgm:pt modelId="{FC9A5B9A-1C06-4556-B4BA-A1708F2F2070}" type="pres">
      <dgm:prSet presAssocID="{6FAFDDE6-30FF-4469-8197-14860E6FD6DE}" presName="parentText" presStyleLbl="node1" presStyleIdx="0" presStyleCnt="3">
        <dgm:presLayoutVars>
          <dgm:chMax val="0"/>
          <dgm:bulletEnabled val="1"/>
        </dgm:presLayoutVars>
      </dgm:prSet>
      <dgm:spPr/>
    </dgm:pt>
    <dgm:pt modelId="{CA3ED498-14D4-49A5-9179-BC70DD8F0DC9}" type="pres">
      <dgm:prSet presAssocID="{6FAFDDE6-30FF-4469-8197-14860E6FD6DE}" presName="negativeSpace" presStyleCnt="0"/>
      <dgm:spPr/>
    </dgm:pt>
    <dgm:pt modelId="{7E4B2F61-68C9-47D4-B38F-7C31738A1B8B}" type="pres">
      <dgm:prSet presAssocID="{6FAFDDE6-30FF-4469-8197-14860E6FD6DE}" presName="childText" presStyleLbl="conFgAcc1" presStyleIdx="0" presStyleCnt="3">
        <dgm:presLayoutVars>
          <dgm:bulletEnabled val="1"/>
        </dgm:presLayoutVars>
      </dgm:prSet>
      <dgm:spPr/>
    </dgm:pt>
    <dgm:pt modelId="{592A4BFF-E2C4-4007-8188-FFC6CBB71B34}" type="pres">
      <dgm:prSet presAssocID="{BF869AE6-265C-45B7-BB72-7D46EB6B1BC3}" presName="spaceBetweenRectangles" presStyleCnt="0"/>
      <dgm:spPr/>
    </dgm:pt>
    <dgm:pt modelId="{B9666A27-92F7-4636-A43B-EBAA9BD5551C}" type="pres">
      <dgm:prSet presAssocID="{806DE3BE-ED88-42FF-B002-07FBD136C7B4}" presName="parentLin" presStyleCnt="0"/>
      <dgm:spPr/>
    </dgm:pt>
    <dgm:pt modelId="{AF43E261-9944-456D-BCD9-04749BA9C03B}" type="pres">
      <dgm:prSet presAssocID="{806DE3BE-ED88-42FF-B002-07FBD136C7B4}" presName="parentLeftMargin" presStyleLbl="node1" presStyleIdx="0" presStyleCnt="3"/>
      <dgm:spPr/>
    </dgm:pt>
    <dgm:pt modelId="{5B5C895D-2958-492F-A885-51F6AB4C6489}" type="pres">
      <dgm:prSet presAssocID="{806DE3BE-ED88-42FF-B002-07FBD136C7B4}" presName="parentText" presStyleLbl="node1" presStyleIdx="1" presStyleCnt="3">
        <dgm:presLayoutVars>
          <dgm:chMax val="0"/>
          <dgm:bulletEnabled val="1"/>
        </dgm:presLayoutVars>
      </dgm:prSet>
      <dgm:spPr/>
    </dgm:pt>
    <dgm:pt modelId="{48051F33-F677-48BE-BEEF-490723E25601}" type="pres">
      <dgm:prSet presAssocID="{806DE3BE-ED88-42FF-B002-07FBD136C7B4}" presName="negativeSpace" presStyleCnt="0"/>
      <dgm:spPr/>
    </dgm:pt>
    <dgm:pt modelId="{91553384-2163-46CB-8263-E54BA79F4E8F}" type="pres">
      <dgm:prSet presAssocID="{806DE3BE-ED88-42FF-B002-07FBD136C7B4}" presName="childText" presStyleLbl="conFgAcc1" presStyleIdx="1" presStyleCnt="3">
        <dgm:presLayoutVars>
          <dgm:bulletEnabled val="1"/>
        </dgm:presLayoutVars>
      </dgm:prSet>
      <dgm:spPr/>
    </dgm:pt>
    <dgm:pt modelId="{75955022-9A7A-4C96-A1E6-3E1D4AEB5D13}" type="pres">
      <dgm:prSet presAssocID="{B09E4015-1828-4647-9575-AF9BE801B40E}" presName="spaceBetweenRectangles" presStyleCnt="0"/>
      <dgm:spPr/>
    </dgm:pt>
    <dgm:pt modelId="{4CB441BE-9135-405F-B5FD-70219F7580BC}" type="pres">
      <dgm:prSet presAssocID="{ADB2E471-E0A9-4FFC-9F29-AA806505D0F8}" presName="parentLin" presStyleCnt="0"/>
      <dgm:spPr/>
    </dgm:pt>
    <dgm:pt modelId="{DB4ADF5B-F369-4FD3-B5BC-9F36907D6D87}" type="pres">
      <dgm:prSet presAssocID="{ADB2E471-E0A9-4FFC-9F29-AA806505D0F8}" presName="parentLeftMargin" presStyleLbl="node1" presStyleIdx="1" presStyleCnt="3"/>
      <dgm:spPr/>
    </dgm:pt>
    <dgm:pt modelId="{8EE550D6-36F7-4DB1-83D4-85FA47360CCF}" type="pres">
      <dgm:prSet presAssocID="{ADB2E471-E0A9-4FFC-9F29-AA806505D0F8}" presName="parentText" presStyleLbl="node1" presStyleIdx="2" presStyleCnt="3">
        <dgm:presLayoutVars>
          <dgm:chMax val="0"/>
          <dgm:bulletEnabled val="1"/>
        </dgm:presLayoutVars>
      </dgm:prSet>
      <dgm:spPr/>
    </dgm:pt>
    <dgm:pt modelId="{B7350ACC-1A8F-49E6-9A1C-EEACE133ECD6}" type="pres">
      <dgm:prSet presAssocID="{ADB2E471-E0A9-4FFC-9F29-AA806505D0F8}" presName="negativeSpace" presStyleCnt="0"/>
      <dgm:spPr/>
    </dgm:pt>
    <dgm:pt modelId="{432B9DDB-6754-4DF2-A161-CA3D4B305A3F}" type="pres">
      <dgm:prSet presAssocID="{ADB2E471-E0A9-4FFC-9F29-AA806505D0F8}" presName="childText" presStyleLbl="conFgAcc1" presStyleIdx="2" presStyleCnt="3">
        <dgm:presLayoutVars>
          <dgm:bulletEnabled val="1"/>
        </dgm:presLayoutVars>
      </dgm:prSet>
      <dgm:spPr/>
    </dgm:pt>
  </dgm:ptLst>
  <dgm:cxnLst>
    <dgm:cxn modelId="{1AF3F61E-98E9-449B-B18C-8D2B26F71F31}" srcId="{4A2E1F2D-3C17-4E1A-86DA-79FC5248688F}" destId="{6FAFDDE6-30FF-4469-8197-14860E6FD6DE}" srcOrd="0" destOrd="0" parTransId="{9252A048-C24D-484C-804A-E211340E3E0B}" sibTransId="{BF869AE6-265C-45B7-BB72-7D46EB6B1BC3}"/>
    <dgm:cxn modelId="{DCED482B-8FDA-4719-AE64-0FD4F5F80DF0}" type="presOf" srcId="{ADB2E471-E0A9-4FFC-9F29-AA806505D0F8}" destId="{DB4ADF5B-F369-4FD3-B5BC-9F36907D6D87}" srcOrd="0" destOrd="0" presId="urn:microsoft.com/office/officeart/2005/8/layout/list1"/>
    <dgm:cxn modelId="{1045BC34-718C-4BD1-9BDF-3F263473FF26}" type="presOf" srcId="{D780436E-D4AC-41A9-B2DE-C4339B86D0F5}" destId="{91553384-2163-46CB-8263-E54BA79F4E8F}" srcOrd="0" destOrd="0" presId="urn:microsoft.com/office/officeart/2005/8/layout/list1"/>
    <dgm:cxn modelId="{26640261-1679-4A75-9E6C-03FC9A202C31}" type="presOf" srcId="{6FAFDDE6-30FF-4469-8197-14860E6FD6DE}" destId="{FC9A5B9A-1C06-4556-B4BA-A1708F2F2070}" srcOrd="1" destOrd="0" presId="urn:microsoft.com/office/officeart/2005/8/layout/list1"/>
    <dgm:cxn modelId="{2EA5616F-B7B0-46B2-BE7A-3A47782BF194}" srcId="{6FAFDDE6-30FF-4469-8197-14860E6FD6DE}" destId="{3DFBA95F-BE1D-4B00-B58D-D75A90D845EB}" srcOrd="0" destOrd="0" parTransId="{20AB1211-584D-4FCD-9112-39C04A1F3FF1}" sibTransId="{401CE50D-FF74-49FA-B800-288993F25C6F}"/>
    <dgm:cxn modelId="{0514BA4F-B37E-4F0E-A871-59EB8ACAB2A8}" type="presOf" srcId="{3DFBA95F-BE1D-4B00-B58D-D75A90D845EB}" destId="{7E4B2F61-68C9-47D4-B38F-7C31738A1B8B}" srcOrd="0" destOrd="0" presId="urn:microsoft.com/office/officeart/2005/8/layout/list1"/>
    <dgm:cxn modelId="{CA2BB550-CA68-4ACA-B3E2-F63F6F494428}" type="presOf" srcId="{963064CF-42A3-4925-9F29-DDE3E8B87A13}" destId="{432B9DDB-6754-4DF2-A161-CA3D4B305A3F}" srcOrd="0" destOrd="0" presId="urn:microsoft.com/office/officeart/2005/8/layout/list1"/>
    <dgm:cxn modelId="{37F91F55-B6FD-4A0C-A74E-5463747010E4}" type="presOf" srcId="{6FAFDDE6-30FF-4469-8197-14860E6FD6DE}" destId="{0B918FBA-A6E4-4C02-A80C-8BC8B1E181DF}" srcOrd="0" destOrd="0" presId="urn:microsoft.com/office/officeart/2005/8/layout/list1"/>
    <dgm:cxn modelId="{09FC5C76-9446-4F4B-9FB7-2FDCF0024DA5}" type="presOf" srcId="{806DE3BE-ED88-42FF-B002-07FBD136C7B4}" destId="{AF43E261-9944-456D-BCD9-04749BA9C03B}" srcOrd="0" destOrd="0" presId="urn:microsoft.com/office/officeart/2005/8/layout/list1"/>
    <dgm:cxn modelId="{7F928099-0779-4F50-BBFA-D1799EC68FC6}" srcId="{4A2E1F2D-3C17-4E1A-86DA-79FC5248688F}" destId="{ADB2E471-E0A9-4FFC-9F29-AA806505D0F8}" srcOrd="2" destOrd="0" parTransId="{5F45300A-ACE9-41B7-A1E3-613A0274C629}" sibTransId="{77B4F427-34A7-4E64-8036-8A4A5AB8FCFC}"/>
    <dgm:cxn modelId="{89BBFCA7-0F23-48AC-811A-43ADC6BB4977}" type="presOf" srcId="{4A2E1F2D-3C17-4E1A-86DA-79FC5248688F}" destId="{E6DFE1FA-9DDC-4B86-AF4E-52EE0F10E21F}" srcOrd="0" destOrd="0" presId="urn:microsoft.com/office/officeart/2005/8/layout/list1"/>
    <dgm:cxn modelId="{1C5B6DAA-9B4F-477C-98D4-84EFBC4BF9DD}" srcId="{4A2E1F2D-3C17-4E1A-86DA-79FC5248688F}" destId="{806DE3BE-ED88-42FF-B002-07FBD136C7B4}" srcOrd="1" destOrd="0" parTransId="{719B463F-00E8-4CBB-8809-3C12E73802C8}" sibTransId="{B09E4015-1828-4647-9575-AF9BE801B40E}"/>
    <dgm:cxn modelId="{E4A395CA-361B-4006-8BD5-4FE152BF6685}" srcId="{806DE3BE-ED88-42FF-B002-07FBD136C7B4}" destId="{D780436E-D4AC-41A9-B2DE-C4339B86D0F5}" srcOrd="0" destOrd="0" parTransId="{94FC51E1-9516-4186-BA1E-E13D41212175}" sibTransId="{135D5CF7-EE7C-4B3E-88E0-F27E8393EB9B}"/>
    <dgm:cxn modelId="{9F7FF9D1-6FB6-4289-B26F-662DBEDEDD5D}" type="presOf" srcId="{ADB2E471-E0A9-4FFC-9F29-AA806505D0F8}" destId="{8EE550D6-36F7-4DB1-83D4-85FA47360CCF}" srcOrd="1" destOrd="0" presId="urn:microsoft.com/office/officeart/2005/8/layout/list1"/>
    <dgm:cxn modelId="{766DF5E5-B5DD-43FB-BD09-3AAD8D3A00B1}" type="presOf" srcId="{806DE3BE-ED88-42FF-B002-07FBD136C7B4}" destId="{5B5C895D-2958-492F-A885-51F6AB4C6489}" srcOrd="1" destOrd="0" presId="urn:microsoft.com/office/officeart/2005/8/layout/list1"/>
    <dgm:cxn modelId="{C3BD94F3-0DF5-4A59-BB12-811C56AEED8D}" srcId="{ADB2E471-E0A9-4FFC-9F29-AA806505D0F8}" destId="{963064CF-42A3-4925-9F29-DDE3E8B87A13}" srcOrd="0" destOrd="0" parTransId="{B5AAF4AF-899B-4D2F-8E53-C86B84E16604}" sibTransId="{66367036-DD2B-4932-A866-FB737E0A20B6}"/>
    <dgm:cxn modelId="{75220526-588A-4EE7-B031-9F74B51CBB03}" type="presParOf" srcId="{E6DFE1FA-9DDC-4B86-AF4E-52EE0F10E21F}" destId="{6E5AA021-DBF6-4AD9-8B8F-31913FF83181}" srcOrd="0" destOrd="0" presId="urn:microsoft.com/office/officeart/2005/8/layout/list1"/>
    <dgm:cxn modelId="{D7F32082-B57C-4785-B1F4-4E7B80F2C3A1}" type="presParOf" srcId="{6E5AA021-DBF6-4AD9-8B8F-31913FF83181}" destId="{0B918FBA-A6E4-4C02-A80C-8BC8B1E181DF}" srcOrd="0" destOrd="0" presId="urn:microsoft.com/office/officeart/2005/8/layout/list1"/>
    <dgm:cxn modelId="{FEC00039-FFE1-4DC5-A869-FC82B7E30B02}" type="presParOf" srcId="{6E5AA021-DBF6-4AD9-8B8F-31913FF83181}" destId="{FC9A5B9A-1C06-4556-B4BA-A1708F2F2070}" srcOrd="1" destOrd="0" presId="urn:microsoft.com/office/officeart/2005/8/layout/list1"/>
    <dgm:cxn modelId="{323CE498-DEA2-46F9-BD41-28E9639587A3}" type="presParOf" srcId="{E6DFE1FA-9DDC-4B86-AF4E-52EE0F10E21F}" destId="{CA3ED498-14D4-49A5-9179-BC70DD8F0DC9}" srcOrd="1" destOrd="0" presId="urn:microsoft.com/office/officeart/2005/8/layout/list1"/>
    <dgm:cxn modelId="{4FD8FFC2-80EB-46A3-8674-1010FCD0656B}" type="presParOf" srcId="{E6DFE1FA-9DDC-4B86-AF4E-52EE0F10E21F}" destId="{7E4B2F61-68C9-47D4-B38F-7C31738A1B8B}" srcOrd="2" destOrd="0" presId="urn:microsoft.com/office/officeart/2005/8/layout/list1"/>
    <dgm:cxn modelId="{04C04E08-43BD-46B1-96DB-043B15098F6D}" type="presParOf" srcId="{E6DFE1FA-9DDC-4B86-AF4E-52EE0F10E21F}" destId="{592A4BFF-E2C4-4007-8188-FFC6CBB71B34}" srcOrd="3" destOrd="0" presId="urn:microsoft.com/office/officeart/2005/8/layout/list1"/>
    <dgm:cxn modelId="{185A9E05-D7F5-4451-9F26-B2ABD951ED48}" type="presParOf" srcId="{E6DFE1FA-9DDC-4B86-AF4E-52EE0F10E21F}" destId="{B9666A27-92F7-4636-A43B-EBAA9BD5551C}" srcOrd="4" destOrd="0" presId="urn:microsoft.com/office/officeart/2005/8/layout/list1"/>
    <dgm:cxn modelId="{3EDF04F3-36A9-43D6-AFAF-6471CF435FA0}" type="presParOf" srcId="{B9666A27-92F7-4636-A43B-EBAA9BD5551C}" destId="{AF43E261-9944-456D-BCD9-04749BA9C03B}" srcOrd="0" destOrd="0" presId="urn:microsoft.com/office/officeart/2005/8/layout/list1"/>
    <dgm:cxn modelId="{93C2D35B-31CF-4DAA-B165-383C59B2E457}" type="presParOf" srcId="{B9666A27-92F7-4636-A43B-EBAA9BD5551C}" destId="{5B5C895D-2958-492F-A885-51F6AB4C6489}" srcOrd="1" destOrd="0" presId="urn:microsoft.com/office/officeart/2005/8/layout/list1"/>
    <dgm:cxn modelId="{945A9EFD-AB19-4F37-AAB5-0F4B6A189193}" type="presParOf" srcId="{E6DFE1FA-9DDC-4B86-AF4E-52EE0F10E21F}" destId="{48051F33-F677-48BE-BEEF-490723E25601}" srcOrd="5" destOrd="0" presId="urn:microsoft.com/office/officeart/2005/8/layout/list1"/>
    <dgm:cxn modelId="{E3BF31EB-318B-4CB4-8902-F5039AACE144}" type="presParOf" srcId="{E6DFE1FA-9DDC-4B86-AF4E-52EE0F10E21F}" destId="{91553384-2163-46CB-8263-E54BA79F4E8F}" srcOrd="6" destOrd="0" presId="urn:microsoft.com/office/officeart/2005/8/layout/list1"/>
    <dgm:cxn modelId="{29DB46CC-0DF4-4386-B466-4957090B5024}" type="presParOf" srcId="{E6DFE1FA-9DDC-4B86-AF4E-52EE0F10E21F}" destId="{75955022-9A7A-4C96-A1E6-3E1D4AEB5D13}" srcOrd="7" destOrd="0" presId="urn:microsoft.com/office/officeart/2005/8/layout/list1"/>
    <dgm:cxn modelId="{AC696B64-2B1E-4CD6-807B-9A3306DCB020}" type="presParOf" srcId="{E6DFE1FA-9DDC-4B86-AF4E-52EE0F10E21F}" destId="{4CB441BE-9135-405F-B5FD-70219F7580BC}" srcOrd="8" destOrd="0" presId="urn:microsoft.com/office/officeart/2005/8/layout/list1"/>
    <dgm:cxn modelId="{E9B29F89-58B9-45BB-97D4-173C5881F5FB}" type="presParOf" srcId="{4CB441BE-9135-405F-B5FD-70219F7580BC}" destId="{DB4ADF5B-F369-4FD3-B5BC-9F36907D6D87}" srcOrd="0" destOrd="0" presId="urn:microsoft.com/office/officeart/2005/8/layout/list1"/>
    <dgm:cxn modelId="{1B21066D-194F-45FF-92EA-2E0C2BC71B9E}" type="presParOf" srcId="{4CB441BE-9135-405F-B5FD-70219F7580BC}" destId="{8EE550D6-36F7-4DB1-83D4-85FA47360CCF}" srcOrd="1" destOrd="0" presId="urn:microsoft.com/office/officeart/2005/8/layout/list1"/>
    <dgm:cxn modelId="{3FA80865-3290-4330-B9A2-4D218DF29357}" type="presParOf" srcId="{E6DFE1FA-9DDC-4B86-AF4E-52EE0F10E21F}" destId="{B7350ACC-1A8F-49E6-9A1C-EEACE133ECD6}" srcOrd="9" destOrd="0" presId="urn:microsoft.com/office/officeart/2005/8/layout/list1"/>
    <dgm:cxn modelId="{11DC0400-63E4-4DD9-B10E-11320B1BDEE1}" type="presParOf" srcId="{E6DFE1FA-9DDC-4B86-AF4E-52EE0F10E21F}" destId="{432B9DDB-6754-4DF2-A161-CA3D4B305A3F}"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976CE3-B2EE-418F-AD93-F98EFA38165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CA"/>
        </a:p>
      </dgm:t>
    </dgm:pt>
    <dgm:pt modelId="{1A9161AC-658E-49D8-B047-A70885F37379}">
      <dgm:prSet phldrT="[Text]" custT="1"/>
      <dgm:spPr/>
      <dgm:t>
        <a:bodyPr/>
        <a:lstStyle/>
        <a:p>
          <a:r>
            <a:rPr lang="en-CA" sz="1800" b="1" dirty="0">
              <a:latin typeface="Century Gothic" panose="020B0502020202020204" pitchFamily="34" charset="0"/>
            </a:rPr>
            <a:t>Sleep</a:t>
          </a:r>
        </a:p>
      </dgm:t>
    </dgm:pt>
    <dgm:pt modelId="{88ECBB86-37A7-4934-ADED-42E45AAC2F66}" type="parTrans" cxnId="{0324369C-2A59-419E-B58F-68024CE3C751}">
      <dgm:prSet/>
      <dgm:spPr/>
      <dgm:t>
        <a:bodyPr/>
        <a:lstStyle/>
        <a:p>
          <a:endParaRPr lang="en-CA"/>
        </a:p>
      </dgm:t>
    </dgm:pt>
    <dgm:pt modelId="{2409586B-5913-4965-8F0E-25943E38DB46}" type="sibTrans" cxnId="{0324369C-2A59-419E-B58F-68024CE3C751}">
      <dgm:prSet/>
      <dgm:spPr/>
      <dgm:t>
        <a:bodyPr/>
        <a:lstStyle/>
        <a:p>
          <a:endParaRPr lang="en-CA"/>
        </a:p>
      </dgm:t>
    </dgm:pt>
    <dgm:pt modelId="{2451031C-906D-40FA-A2DF-0A354907D7BE}">
      <dgm:prSet phldrT="[Text]" custT="1"/>
      <dgm:spPr/>
      <dgm:t>
        <a:bodyPr/>
        <a:lstStyle/>
        <a:p>
          <a:r>
            <a:rPr lang="en-CA" sz="1800" b="1" dirty="0">
              <a:latin typeface="Century Gothic" panose="020B0502020202020204" pitchFamily="34" charset="0"/>
            </a:rPr>
            <a:t>Drowsy</a:t>
          </a:r>
        </a:p>
      </dgm:t>
    </dgm:pt>
    <dgm:pt modelId="{A805AFCD-4FA6-44A1-A323-DDE352AF0800}" type="parTrans" cxnId="{314692A8-6D08-4496-9172-3F0ED1F339D5}">
      <dgm:prSet/>
      <dgm:spPr/>
      <dgm:t>
        <a:bodyPr/>
        <a:lstStyle/>
        <a:p>
          <a:endParaRPr lang="en-CA"/>
        </a:p>
      </dgm:t>
    </dgm:pt>
    <dgm:pt modelId="{F702B2AE-B069-464A-A895-CDC81B165C9F}" type="sibTrans" cxnId="{314692A8-6D08-4496-9172-3F0ED1F339D5}">
      <dgm:prSet/>
      <dgm:spPr/>
      <dgm:t>
        <a:bodyPr/>
        <a:lstStyle/>
        <a:p>
          <a:endParaRPr lang="en-CA"/>
        </a:p>
      </dgm:t>
    </dgm:pt>
    <dgm:pt modelId="{C998E9EC-8311-42C7-A5DE-A00F67AFE532}">
      <dgm:prSet phldrT="[Text]" custT="1"/>
      <dgm:spPr/>
      <dgm:t>
        <a:bodyPr/>
        <a:lstStyle/>
        <a:p>
          <a:r>
            <a:rPr lang="en-CA" sz="1700" b="1" dirty="0">
              <a:latin typeface="Century Gothic" panose="020B0502020202020204" pitchFamily="34" charset="0"/>
            </a:rPr>
            <a:t>Focused &amp; Alert</a:t>
          </a:r>
        </a:p>
      </dgm:t>
    </dgm:pt>
    <dgm:pt modelId="{D5B8042C-33C5-4B93-8C68-BC5A58F3FB99}" type="parTrans" cxnId="{187A92AA-9DD7-487F-831E-4B93D988FAC6}">
      <dgm:prSet/>
      <dgm:spPr/>
      <dgm:t>
        <a:bodyPr/>
        <a:lstStyle/>
        <a:p>
          <a:endParaRPr lang="en-CA"/>
        </a:p>
      </dgm:t>
    </dgm:pt>
    <dgm:pt modelId="{8A4525B8-8D7B-4638-B132-3BAAAC08F7DB}" type="sibTrans" cxnId="{187A92AA-9DD7-487F-831E-4B93D988FAC6}">
      <dgm:prSet/>
      <dgm:spPr/>
      <dgm:t>
        <a:bodyPr/>
        <a:lstStyle/>
        <a:p>
          <a:endParaRPr lang="en-CA"/>
        </a:p>
      </dgm:t>
    </dgm:pt>
    <dgm:pt modelId="{3700086D-764C-46C9-BAE5-78B406A305C0}">
      <dgm:prSet phldrT="[Text]" custT="1"/>
      <dgm:spPr/>
      <dgm:t>
        <a:bodyPr/>
        <a:lstStyle/>
        <a:p>
          <a:r>
            <a:rPr lang="en-CA" sz="1700" b="1" dirty="0">
              <a:latin typeface="Century Gothic" panose="020B0502020202020204" pitchFamily="34" charset="0"/>
            </a:rPr>
            <a:t>Hyper-Aroused</a:t>
          </a:r>
        </a:p>
      </dgm:t>
    </dgm:pt>
    <dgm:pt modelId="{02BD9343-C977-4B9A-81C5-59E6B0C93138}" type="parTrans" cxnId="{E0103F48-0002-40CD-BD43-2E7D55075B13}">
      <dgm:prSet/>
      <dgm:spPr/>
      <dgm:t>
        <a:bodyPr/>
        <a:lstStyle/>
        <a:p>
          <a:endParaRPr lang="en-CA"/>
        </a:p>
      </dgm:t>
    </dgm:pt>
    <dgm:pt modelId="{E58429F8-D0A8-4CBD-95C5-8AC24DECBA95}" type="sibTrans" cxnId="{E0103F48-0002-40CD-BD43-2E7D55075B13}">
      <dgm:prSet/>
      <dgm:spPr/>
      <dgm:t>
        <a:bodyPr/>
        <a:lstStyle/>
        <a:p>
          <a:endParaRPr lang="en-CA"/>
        </a:p>
      </dgm:t>
    </dgm:pt>
    <dgm:pt modelId="{62F5024D-0279-40D3-AC78-7E65B10737F4}">
      <dgm:prSet phldrT="[Text]" custT="1"/>
      <dgm:spPr/>
      <dgm:t>
        <a:bodyPr/>
        <a:lstStyle/>
        <a:p>
          <a:r>
            <a:rPr lang="en-CA" sz="1700" b="1" i="0" dirty="0">
              <a:latin typeface="Century Gothic" panose="020B0502020202020204" pitchFamily="34" charset="0"/>
            </a:rPr>
            <a:t>Flooded</a:t>
          </a:r>
        </a:p>
      </dgm:t>
    </dgm:pt>
    <dgm:pt modelId="{C9675A1B-C82B-4E54-A2D1-027F6F873A1C}" type="parTrans" cxnId="{FE3A094C-3EA0-4DAD-80D1-BCF73C446B53}">
      <dgm:prSet/>
      <dgm:spPr/>
      <dgm:t>
        <a:bodyPr/>
        <a:lstStyle/>
        <a:p>
          <a:endParaRPr lang="en-CA"/>
        </a:p>
      </dgm:t>
    </dgm:pt>
    <dgm:pt modelId="{CFB7666B-9927-42AD-981D-9F3B7F81C005}" type="sibTrans" cxnId="{FE3A094C-3EA0-4DAD-80D1-BCF73C446B53}">
      <dgm:prSet/>
      <dgm:spPr/>
      <dgm:t>
        <a:bodyPr/>
        <a:lstStyle/>
        <a:p>
          <a:endParaRPr lang="en-CA"/>
        </a:p>
      </dgm:t>
    </dgm:pt>
    <dgm:pt modelId="{DA28DEAF-F696-449F-94EA-81A912ED56FB}">
      <dgm:prSet custT="1"/>
      <dgm:spPr/>
      <dgm:t>
        <a:bodyPr/>
        <a:lstStyle/>
        <a:p>
          <a:r>
            <a:rPr lang="en-CA" sz="1800" b="1" dirty="0">
              <a:latin typeface="Century Gothic" panose="020B0502020202020204" pitchFamily="34" charset="0"/>
            </a:rPr>
            <a:t>Hypo-aroused</a:t>
          </a:r>
        </a:p>
      </dgm:t>
    </dgm:pt>
    <dgm:pt modelId="{CF13CD5F-6084-4A90-9579-81048B053E15}" type="parTrans" cxnId="{1284C514-8827-4B0C-8244-2338F46C8797}">
      <dgm:prSet/>
      <dgm:spPr/>
      <dgm:t>
        <a:bodyPr/>
        <a:lstStyle/>
        <a:p>
          <a:endParaRPr lang="en-CA"/>
        </a:p>
      </dgm:t>
    </dgm:pt>
    <dgm:pt modelId="{F6D50055-4DB2-4B52-A5EA-50F6EEB74660}" type="sibTrans" cxnId="{1284C514-8827-4B0C-8244-2338F46C8797}">
      <dgm:prSet/>
      <dgm:spPr/>
      <dgm:t>
        <a:bodyPr/>
        <a:lstStyle/>
        <a:p>
          <a:endParaRPr lang="en-CA"/>
        </a:p>
      </dgm:t>
    </dgm:pt>
    <dgm:pt modelId="{589DA6D5-A097-450D-A030-514F9E31F958}" type="pres">
      <dgm:prSet presAssocID="{68976CE3-B2EE-418F-AD93-F98EFA38165E}" presName="cycle" presStyleCnt="0">
        <dgm:presLayoutVars>
          <dgm:dir/>
          <dgm:resizeHandles val="exact"/>
        </dgm:presLayoutVars>
      </dgm:prSet>
      <dgm:spPr/>
    </dgm:pt>
    <dgm:pt modelId="{6833B235-F4E3-468B-B573-7B859466D86E}" type="pres">
      <dgm:prSet presAssocID="{1A9161AC-658E-49D8-B047-A70885F37379}" presName="node" presStyleLbl="node1" presStyleIdx="0" presStyleCnt="6">
        <dgm:presLayoutVars>
          <dgm:bulletEnabled val="1"/>
        </dgm:presLayoutVars>
      </dgm:prSet>
      <dgm:spPr/>
    </dgm:pt>
    <dgm:pt modelId="{C99D55FA-2E06-4DE9-8141-31CCE62722FF}" type="pres">
      <dgm:prSet presAssocID="{2409586B-5913-4965-8F0E-25943E38DB46}" presName="sibTrans" presStyleLbl="sibTrans2D1" presStyleIdx="0" presStyleCnt="6" custScaleX="183858"/>
      <dgm:spPr>
        <a:prstGeom prst="leftRightArrow">
          <a:avLst/>
        </a:prstGeom>
      </dgm:spPr>
    </dgm:pt>
    <dgm:pt modelId="{DF534582-CECA-4A37-A8DC-2605C78E0FEA}" type="pres">
      <dgm:prSet presAssocID="{2409586B-5913-4965-8F0E-25943E38DB46}" presName="connectorText" presStyleLbl="sibTrans2D1" presStyleIdx="0" presStyleCnt="6"/>
      <dgm:spPr/>
    </dgm:pt>
    <dgm:pt modelId="{44FB75F6-4EA8-441A-A65C-35C1D0721577}" type="pres">
      <dgm:prSet presAssocID="{2451031C-906D-40FA-A2DF-0A354907D7BE}" presName="node" presStyleLbl="node1" presStyleIdx="1" presStyleCnt="6">
        <dgm:presLayoutVars>
          <dgm:bulletEnabled val="1"/>
        </dgm:presLayoutVars>
      </dgm:prSet>
      <dgm:spPr/>
    </dgm:pt>
    <dgm:pt modelId="{8D832C1F-71DC-448F-9932-0A13C032BEEE}" type="pres">
      <dgm:prSet presAssocID="{F702B2AE-B069-464A-A895-CDC81B165C9F}" presName="sibTrans" presStyleLbl="sibTrans2D1" presStyleIdx="1" presStyleCnt="6" custScaleX="181065"/>
      <dgm:spPr>
        <a:prstGeom prst="leftRightArrow">
          <a:avLst/>
        </a:prstGeom>
      </dgm:spPr>
    </dgm:pt>
    <dgm:pt modelId="{C90732EA-6680-4F0B-AB65-69225B0E17C8}" type="pres">
      <dgm:prSet presAssocID="{F702B2AE-B069-464A-A895-CDC81B165C9F}" presName="connectorText" presStyleLbl="sibTrans2D1" presStyleIdx="1" presStyleCnt="6"/>
      <dgm:spPr/>
    </dgm:pt>
    <dgm:pt modelId="{CBE02352-9421-464B-B204-726C6870695A}" type="pres">
      <dgm:prSet presAssocID="{DA28DEAF-F696-449F-94EA-81A912ED56FB}" presName="node" presStyleLbl="node1" presStyleIdx="2" presStyleCnt="6">
        <dgm:presLayoutVars>
          <dgm:bulletEnabled val="1"/>
        </dgm:presLayoutVars>
      </dgm:prSet>
      <dgm:spPr/>
    </dgm:pt>
    <dgm:pt modelId="{94528E63-1F58-4596-97D5-F25F74AB0ECD}" type="pres">
      <dgm:prSet presAssocID="{F6D50055-4DB2-4B52-A5EA-50F6EEB74660}" presName="sibTrans" presStyleLbl="sibTrans2D1" presStyleIdx="2" presStyleCnt="6" custScaleX="162780"/>
      <dgm:spPr>
        <a:prstGeom prst="leftRightArrow">
          <a:avLst/>
        </a:prstGeom>
      </dgm:spPr>
    </dgm:pt>
    <dgm:pt modelId="{989B2626-FA1D-4536-873D-BBBD8B3FFD26}" type="pres">
      <dgm:prSet presAssocID="{F6D50055-4DB2-4B52-A5EA-50F6EEB74660}" presName="connectorText" presStyleLbl="sibTrans2D1" presStyleIdx="2" presStyleCnt="6"/>
      <dgm:spPr/>
    </dgm:pt>
    <dgm:pt modelId="{FCCD7249-1875-4E0A-8D25-AAFB13674B61}" type="pres">
      <dgm:prSet presAssocID="{C998E9EC-8311-42C7-A5DE-A00F67AFE532}" presName="node" presStyleLbl="node1" presStyleIdx="3" presStyleCnt="6" custScaleX="102514">
        <dgm:presLayoutVars>
          <dgm:bulletEnabled val="1"/>
        </dgm:presLayoutVars>
      </dgm:prSet>
      <dgm:spPr/>
    </dgm:pt>
    <dgm:pt modelId="{6EA2EE62-C408-44FF-893A-2A4F2CE40A44}" type="pres">
      <dgm:prSet presAssocID="{8A4525B8-8D7B-4638-B132-3BAAAC08F7DB}" presName="sibTrans" presStyleLbl="sibTrans2D1" presStyleIdx="3" presStyleCnt="6" custScaleX="177496"/>
      <dgm:spPr>
        <a:prstGeom prst="leftRightArrow">
          <a:avLst/>
        </a:prstGeom>
      </dgm:spPr>
    </dgm:pt>
    <dgm:pt modelId="{192CD5DD-E163-4FBF-B961-5C221142F4E1}" type="pres">
      <dgm:prSet presAssocID="{8A4525B8-8D7B-4638-B132-3BAAAC08F7DB}" presName="connectorText" presStyleLbl="sibTrans2D1" presStyleIdx="3" presStyleCnt="6"/>
      <dgm:spPr/>
    </dgm:pt>
    <dgm:pt modelId="{ED72AE61-48FC-484B-9E81-4FE296650984}" type="pres">
      <dgm:prSet presAssocID="{3700086D-764C-46C9-BAE5-78B406A305C0}" presName="node" presStyleLbl="node1" presStyleIdx="4" presStyleCnt="6">
        <dgm:presLayoutVars>
          <dgm:bulletEnabled val="1"/>
        </dgm:presLayoutVars>
      </dgm:prSet>
      <dgm:spPr/>
    </dgm:pt>
    <dgm:pt modelId="{11BB966A-5A2B-4E34-8166-701265889C7A}" type="pres">
      <dgm:prSet presAssocID="{E58429F8-D0A8-4CBD-95C5-8AC24DECBA95}" presName="sibTrans" presStyleLbl="sibTrans2D1" presStyleIdx="4" presStyleCnt="6" custScaleX="174620"/>
      <dgm:spPr>
        <a:prstGeom prst="leftRightArrow">
          <a:avLst/>
        </a:prstGeom>
      </dgm:spPr>
    </dgm:pt>
    <dgm:pt modelId="{3E87E629-66BC-447C-A060-DBEA273D8B91}" type="pres">
      <dgm:prSet presAssocID="{E58429F8-D0A8-4CBD-95C5-8AC24DECBA95}" presName="connectorText" presStyleLbl="sibTrans2D1" presStyleIdx="4" presStyleCnt="6"/>
      <dgm:spPr/>
    </dgm:pt>
    <dgm:pt modelId="{4AFB1D72-4B4F-4D44-A4DA-AD488B93D401}" type="pres">
      <dgm:prSet presAssocID="{62F5024D-0279-40D3-AC78-7E65B10737F4}" presName="node" presStyleLbl="node1" presStyleIdx="5" presStyleCnt="6">
        <dgm:presLayoutVars>
          <dgm:bulletEnabled val="1"/>
        </dgm:presLayoutVars>
      </dgm:prSet>
      <dgm:spPr/>
    </dgm:pt>
    <dgm:pt modelId="{B730D5AF-EC15-4AE8-AF64-2A57D81D2CA0}" type="pres">
      <dgm:prSet presAssocID="{CFB7666B-9927-42AD-981D-9F3B7F81C005}" presName="sibTrans" presStyleLbl="sibTrans2D1" presStyleIdx="5" presStyleCnt="6" custScaleX="172258"/>
      <dgm:spPr>
        <a:prstGeom prst="leftRightArrow">
          <a:avLst/>
        </a:prstGeom>
      </dgm:spPr>
    </dgm:pt>
    <dgm:pt modelId="{DDA71E6B-C860-4B8C-9F79-3955533911DB}" type="pres">
      <dgm:prSet presAssocID="{CFB7666B-9927-42AD-981D-9F3B7F81C005}" presName="connectorText" presStyleLbl="sibTrans2D1" presStyleIdx="5" presStyleCnt="6"/>
      <dgm:spPr/>
    </dgm:pt>
  </dgm:ptLst>
  <dgm:cxnLst>
    <dgm:cxn modelId="{1284C514-8827-4B0C-8244-2338F46C8797}" srcId="{68976CE3-B2EE-418F-AD93-F98EFA38165E}" destId="{DA28DEAF-F696-449F-94EA-81A912ED56FB}" srcOrd="2" destOrd="0" parTransId="{CF13CD5F-6084-4A90-9579-81048B053E15}" sibTransId="{F6D50055-4DB2-4B52-A5EA-50F6EEB74660}"/>
    <dgm:cxn modelId="{945F082A-BB24-4839-9384-CCF63E8D826F}" type="presOf" srcId="{8A4525B8-8D7B-4638-B132-3BAAAC08F7DB}" destId="{6EA2EE62-C408-44FF-893A-2A4F2CE40A44}" srcOrd="0" destOrd="0" presId="urn:microsoft.com/office/officeart/2005/8/layout/cycle2"/>
    <dgm:cxn modelId="{B743DD38-FB42-4CA3-ACF2-CC238DF7D7A4}" type="presOf" srcId="{E58429F8-D0A8-4CBD-95C5-8AC24DECBA95}" destId="{3E87E629-66BC-447C-A060-DBEA273D8B91}" srcOrd="1" destOrd="0" presId="urn:microsoft.com/office/officeart/2005/8/layout/cycle2"/>
    <dgm:cxn modelId="{637DD53D-89CA-471D-BD4B-1FC4EEC3E3FE}" type="presOf" srcId="{F702B2AE-B069-464A-A895-CDC81B165C9F}" destId="{8D832C1F-71DC-448F-9932-0A13C032BEEE}" srcOrd="0" destOrd="0" presId="urn:microsoft.com/office/officeart/2005/8/layout/cycle2"/>
    <dgm:cxn modelId="{F64CAD3E-34CF-400E-A79B-87701C7D77C4}" type="presOf" srcId="{2409586B-5913-4965-8F0E-25943E38DB46}" destId="{DF534582-CECA-4A37-A8DC-2605C78E0FEA}" srcOrd="1" destOrd="0" presId="urn:microsoft.com/office/officeart/2005/8/layout/cycle2"/>
    <dgm:cxn modelId="{6502EA46-D2A9-4782-9B61-351F468E43F5}" type="presOf" srcId="{68976CE3-B2EE-418F-AD93-F98EFA38165E}" destId="{589DA6D5-A097-450D-A030-514F9E31F958}" srcOrd="0" destOrd="0" presId="urn:microsoft.com/office/officeart/2005/8/layout/cycle2"/>
    <dgm:cxn modelId="{E0103F48-0002-40CD-BD43-2E7D55075B13}" srcId="{68976CE3-B2EE-418F-AD93-F98EFA38165E}" destId="{3700086D-764C-46C9-BAE5-78B406A305C0}" srcOrd="4" destOrd="0" parTransId="{02BD9343-C977-4B9A-81C5-59E6B0C93138}" sibTransId="{E58429F8-D0A8-4CBD-95C5-8AC24DECBA95}"/>
    <dgm:cxn modelId="{FE3A094C-3EA0-4DAD-80D1-BCF73C446B53}" srcId="{68976CE3-B2EE-418F-AD93-F98EFA38165E}" destId="{62F5024D-0279-40D3-AC78-7E65B10737F4}" srcOrd="5" destOrd="0" parTransId="{C9675A1B-C82B-4E54-A2D1-027F6F873A1C}" sibTransId="{CFB7666B-9927-42AD-981D-9F3B7F81C005}"/>
    <dgm:cxn modelId="{F45E546D-829A-4362-A849-7807BFE5FD0E}" type="presOf" srcId="{F6D50055-4DB2-4B52-A5EA-50F6EEB74660}" destId="{94528E63-1F58-4596-97D5-F25F74AB0ECD}" srcOrd="0" destOrd="0" presId="urn:microsoft.com/office/officeart/2005/8/layout/cycle2"/>
    <dgm:cxn modelId="{F15E7A72-C006-48E9-A229-7631AEE27FCA}" type="presOf" srcId="{DA28DEAF-F696-449F-94EA-81A912ED56FB}" destId="{CBE02352-9421-464B-B204-726C6870695A}" srcOrd="0" destOrd="0" presId="urn:microsoft.com/office/officeart/2005/8/layout/cycle2"/>
    <dgm:cxn modelId="{C2583675-1538-4999-A1FA-2318BC735078}" type="presOf" srcId="{2451031C-906D-40FA-A2DF-0A354907D7BE}" destId="{44FB75F6-4EA8-441A-A65C-35C1D0721577}" srcOrd="0" destOrd="0" presId="urn:microsoft.com/office/officeart/2005/8/layout/cycle2"/>
    <dgm:cxn modelId="{6E2FCC56-61FD-4381-BAC5-03AA4A833899}" type="presOf" srcId="{62F5024D-0279-40D3-AC78-7E65B10737F4}" destId="{4AFB1D72-4B4F-4D44-A4DA-AD488B93D401}" srcOrd="0" destOrd="0" presId="urn:microsoft.com/office/officeart/2005/8/layout/cycle2"/>
    <dgm:cxn modelId="{48BE6358-DAEF-4435-A105-80EFFAB019BB}" type="presOf" srcId="{8A4525B8-8D7B-4638-B132-3BAAAC08F7DB}" destId="{192CD5DD-E163-4FBF-B961-5C221142F4E1}" srcOrd="1" destOrd="0" presId="urn:microsoft.com/office/officeart/2005/8/layout/cycle2"/>
    <dgm:cxn modelId="{30B17E79-04C7-465C-982C-9D37F300DC04}" type="presOf" srcId="{CFB7666B-9927-42AD-981D-9F3B7F81C005}" destId="{DDA71E6B-C860-4B8C-9F79-3955533911DB}" srcOrd="1" destOrd="0" presId="urn:microsoft.com/office/officeart/2005/8/layout/cycle2"/>
    <dgm:cxn modelId="{00B5C27A-962B-4795-BCC1-D89C23AA334B}" type="presOf" srcId="{F702B2AE-B069-464A-A895-CDC81B165C9F}" destId="{C90732EA-6680-4F0B-AB65-69225B0E17C8}" srcOrd="1" destOrd="0" presId="urn:microsoft.com/office/officeart/2005/8/layout/cycle2"/>
    <dgm:cxn modelId="{D4E5A07E-53C2-4F46-B314-1A741253709A}" type="presOf" srcId="{E58429F8-D0A8-4CBD-95C5-8AC24DECBA95}" destId="{11BB966A-5A2B-4E34-8166-701265889C7A}" srcOrd="0" destOrd="0" presId="urn:microsoft.com/office/officeart/2005/8/layout/cycle2"/>
    <dgm:cxn modelId="{051EAD90-D96A-40E9-9D3F-3F485595AFD3}" type="presOf" srcId="{CFB7666B-9927-42AD-981D-9F3B7F81C005}" destId="{B730D5AF-EC15-4AE8-AF64-2A57D81D2CA0}" srcOrd="0" destOrd="0" presId="urn:microsoft.com/office/officeart/2005/8/layout/cycle2"/>
    <dgm:cxn modelId="{0324369C-2A59-419E-B58F-68024CE3C751}" srcId="{68976CE3-B2EE-418F-AD93-F98EFA38165E}" destId="{1A9161AC-658E-49D8-B047-A70885F37379}" srcOrd="0" destOrd="0" parTransId="{88ECBB86-37A7-4934-ADED-42E45AAC2F66}" sibTransId="{2409586B-5913-4965-8F0E-25943E38DB46}"/>
    <dgm:cxn modelId="{B8FA64A2-7236-4ABC-92C1-F5A1556EC3BE}" type="presOf" srcId="{2409586B-5913-4965-8F0E-25943E38DB46}" destId="{C99D55FA-2E06-4DE9-8141-31CCE62722FF}" srcOrd="0" destOrd="0" presId="urn:microsoft.com/office/officeart/2005/8/layout/cycle2"/>
    <dgm:cxn modelId="{0C817BA7-5EC8-438C-9731-20B04F90E6BA}" type="presOf" srcId="{1A9161AC-658E-49D8-B047-A70885F37379}" destId="{6833B235-F4E3-468B-B573-7B859466D86E}" srcOrd="0" destOrd="0" presId="urn:microsoft.com/office/officeart/2005/8/layout/cycle2"/>
    <dgm:cxn modelId="{314692A8-6D08-4496-9172-3F0ED1F339D5}" srcId="{68976CE3-B2EE-418F-AD93-F98EFA38165E}" destId="{2451031C-906D-40FA-A2DF-0A354907D7BE}" srcOrd="1" destOrd="0" parTransId="{A805AFCD-4FA6-44A1-A323-DDE352AF0800}" sibTransId="{F702B2AE-B069-464A-A895-CDC81B165C9F}"/>
    <dgm:cxn modelId="{B64387AA-50D7-4035-9FE7-DF117FF2BDC9}" type="presOf" srcId="{3700086D-764C-46C9-BAE5-78B406A305C0}" destId="{ED72AE61-48FC-484B-9E81-4FE296650984}" srcOrd="0" destOrd="0" presId="urn:microsoft.com/office/officeart/2005/8/layout/cycle2"/>
    <dgm:cxn modelId="{187A92AA-9DD7-487F-831E-4B93D988FAC6}" srcId="{68976CE3-B2EE-418F-AD93-F98EFA38165E}" destId="{C998E9EC-8311-42C7-A5DE-A00F67AFE532}" srcOrd="3" destOrd="0" parTransId="{D5B8042C-33C5-4B93-8C68-BC5A58F3FB99}" sibTransId="{8A4525B8-8D7B-4638-B132-3BAAAC08F7DB}"/>
    <dgm:cxn modelId="{A68875AC-F810-40C0-BF6F-2DCC8507747D}" type="presOf" srcId="{F6D50055-4DB2-4B52-A5EA-50F6EEB74660}" destId="{989B2626-FA1D-4536-873D-BBBD8B3FFD26}" srcOrd="1" destOrd="0" presId="urn:microsoft.com/office/officeart/2005/8/layout/cycle2"/>
    <dgm:cxn modelId="{39443AE4-0BCD-470F-A961-6847C1D86007}" type="presOf" srcId="{C998E9EC-8311-42C7-A5DE-A00F67AFE532}" destId="{FCCD7249-1875-4E0A-8D25-AAFB13674B61}" srcOrd="0" destOrd="0" presId="urn:microsoft.com/office/officeart/2005/8/layout/cycle2"/>
    <dgm:cxn modelId="{84743F81-373A-4DC7-A799-0057123A6EE0}" type="presParOf" srcId="{589DA6D5-A097-450D-A030-514F9E31F958}" destId="{6833B235-F4E3-468B-B573-7B859466D86E}" srcOrd="0" destOrd="0" presId="urn:microsoft.com/office/officeart/2005/8/layout/cycle2"/>
    <dgm:cxn modelId="{8839063F-469E-4380-AF97-7F1FE998273C}" type="presParOf" srcId="{589DA6D5-A097-450D-A030-514F9E31F958}" destId="{C99D55FA-2E06-4DE9-8141-31CCE62722FF}" srcOrd="1" destOrd="0" presId="urn:microsoft.com/office/officeart/2005/8/layout/cycle2"/>
    <dgm:cxn modelId="{16B51B2A-ACED-40EF-91FA-B75B715E7B03}" type="presParOf" srcId="{C99D55FA-2E06-4DE9-8141-31CCE62722FF}" destId="{DF534582-CECA-4A37-A8DC-2605C78E0FEA}" srcOrd="0" destOrd="0" presId="urn:microsoft.com/office/officeart/2005/8/layout/cycle2"/>
    <dgm:cxn modelId="{7C92DD8B-2810-4167-AC68-E0A126062645}" type="presParOf" srcId="{589DA6D5-A097-450D-A030-514F9E31F958}" destId="{44FB75F6-4EA8-441A-A65C-35C1D0721577}" srcOrd="2" destOrd="0" presId="urn:microsoft.com/office/officeart/2005/8/layout/cycle2"/>
    <dgm:cxn modelId="{5EA60418-DA53-414D-A856-3D378BEA672C}" type="presParOf" srcId="{589DA6D5-A097-450D-A030-514F9E31F958}" destId="{8D832C1F-71DC-448F-9932-0A13C032BEEE}" srcOrd="3" destOrd="0" presId="urn:microsoft.com/office/officeart/2005/8/layout/cycle2"/>
    <dgm:cxn modelId="{48C5BB6C-0D31-4887-835B-3FD3C7C626C2}" type="presParOf" srcId="{8D832C1F-71DC-448F-9932-0A13C032BEEE}" destId="{C90732EA-6680-4F0B-AB65-69225B0E17C8}" srcOrd="0" destOrd="0" presId="urn:microsoft.com/office/officeart/2005/8/layout/cycle2"/>
    <dgm:cxn modelId="{64935845-8A80-4299-9283-9AF94B6F7A0B}" type="presParOf" srcId="{589DA6D5-A097-450D-A030-514F9E31F958}" destId="{CBE02352-9421-464B-B204-726C6870695A}" srcOrd="4" destOrd="0" presId="urn:microsoft.com/office/officeart/2005/8/layout/cycle2"/>
    <dgm:cxn modelId="{2618ECD6-FCA9-4C08-AC34-F391E6D19F4C}" type="presParOf" srcId="{589DA6D5-A097-450D-A030-514F9E31F958}" destId="{94528E63-1F58-4596-97D5-F25F74AB0ECD}" srcOrd="5" destOrd="0" presId="urn:microsoft.com/office/officeart/2005/8/layout/cycle2"/>
    <dgm:cxn modelId="{16B70FBA-2303-47E8-9ED1-77170EE8C61A}" type="presParOf" srcId="{94528E63-1F58-4596-97D5-F25F74AB0ECD}" destId="{989B2626-FA1D-4536-873D-BBBD8B3FFD26}" srcOrd="0" destOrd="0" presId="urn:microsoft.com/office/officeart/2005/8/layout/cycle2"/>
    <dgm:cxn modelId="{333D0250-863E-41A9-93A7-1EB8D2AE5C89}" type="presParOf" srcId="{589DA6D5-A097-450D-A030-514F9E31F958}" destId="{FCCD7249-1875-4E0A-8D25-AAFB13674B61}" srcOrd="6" destOrd="0" presId="urn:microsoft.com/office/officeart/2005/8/layout/cycle2"/>
    <dgm:cxn modelId="{3772E94B-E906-48B6-8EB7-FB91ED2936CD}" type="presParOf" srcId="{589DA6D5-A097-450D-A030-514F9E31F958}" destId="{6EA2EE62-C408-44FF-893A-2A4F2CE40A44}" srcOrd="7" destOrd="0" presId="urn:microsoft.com/office/officeart/2005/8/layout/cycle2"/>
    <dgm:cxn modelId="{57CD37B3-F72B-4799-8FB9-62C8C543F950}" type="presParOf" srcId="{6EA2EE62-C408-44FF-893A-2A4F2CE40A44}" destId="{192CD5DD-E163-4FBF-B961-5C221142F4E1}" srcOrd="0" destOrd="0" presId="urn:microsoft.com/office/officeart/2005/8/layout/cycle2"/>
    <dgm:cxn modelId="{E775FD53-392A-48A8-A705-CAEB19BBCA9F}" type="presParOf" srcId="{589DA6D5-A097-450D-A030-514F9E31F958}" destId="{ED72AE61-48FC-484B-9E81-4FE296650984}" srcOrd="8" destOrd="0" presId="urn:microsoft.com/office/officeart/2005/8/layout/cycle2"/>
    <dgm:cxn modelId="{2C9F7C87-B4DE-4DF6-8C12-A1601DC06ADB}" type="presParOf" srcId="{589DA6D5-A097-450D-A030-514F9E31F958}" destId="{11BB966A-5A2B-4E34-8166-701265889C7A}" srcOrd="9" destOrd="0" presId="urn:microsoft.com/office/officeart/2005/8/layout/cycle2"/>
    <dgm:cxn modelId="{CD4467F8-398D-4B28-AA85-4519A9568B46}" type="presParOf" srcId="{11BB966A-5A2B-4E34-8166-701265889C7A}" destId="{3E87E629-66BC-447C-A060-DBEA273D8B91}" srcOrd="0" destOrd="0" presId="urn:microsoft.com/office/officeart/2005/8/layout/cycle2"/>
    <dgm:cxn modelId="{B3192325-4044-4D71-8EBD-D922692B8FA6}" type="presParOf" srcId="{589DA6D5-A097-450D-A030-514F9E31F958}" destId="{4AFB1D72-4B4F-4D44-A4DA-AD488B93D401}" srcOrd="10" destOrd="0" presId="urn:microsoft.com/office/officeart/2005/8/layout/cycle2"/>
    <dgm:cxn modelId="{512FC8DE-ABC3-4A80-AD13-8393AECCA1A7}" type="presParOf" srcId="{589DA6D5-A097-450D-A030-514F9E31F958}" destId="{B730D5AF-EC15-4AE8-AF64-2A57D81D2CA0}" srcOrd="11" destOrd="0" presId="urn:microsoft.com/office/officeart/2005/8/layout/cycle2"/>
    <dgm:cxn modelId="{C058357C-8599-40D0-AF12-FB73A9F0BF0B}" type="presParOf" srcId="{B730D5AF-EC15-4AE8-AF64-2A57D81D2CA0}" destId="{DDA71E6B-C860-4B8C-9F79-3955533911DB}"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5C3B8E-D551-44A8-86B3-91DF5E493A02}" type="doc">
      <dgm:prSet loTypeId="urn:microsoft.com/office/officeart/2016/7/layout/ChevronBlockProcess" loCatId="process" qsTypeId="urn:microsoft.com/office/officeart/2005/8/quickstyle/simple2" qsCatId="simple" csTypeId="urn:microsoft.com/office/officeart/2005/8/colors/accent3_2" csCatId="accent3" phldr="1"/>
      <dgm:spPr/>
      <dgm:t>
        <a:bodyPr/>
        <a:lstStyle/>
        <a:p>
          <a:endParaRPr lang="en-US"/>
        </a:p>
      </dgm:t>
    </dgm:pt>
    <dgm:pt modelId="{12ECD561-3DDA-4339-A0FB-4D4E23A40C33}">
      <dgm:prSet/>
      <dgm:spPr>
        <a:solidFill>
          <a:schemeClr val="accent1">
            <a:lumMod val="75000"/>
          </a:schemeClr>
        </a:solidFill>
        <a:ln>
          <a:noFill/>
        </a:ln>
      </dgm:spPr>
      <dgm:t>
        <a:bodyPr/>
        <a:lstStyle/>
        <a:p>
          <a:r>
            <a:rPr lang="en-US" dirty="0">
              <a:latin typeface="Century Gothic" panose="020B0502020202020204" pitchFamily="34" charset="0"/>
            </a:rPr>
            <a:t>Step 1</a:t>
          </a:r>
        </a:p>
      </dgm:t>
    </dgm:pt>
    <dgm:pt modelId="{60DCCB75-45EB-47C6-94A1-94B27FCC8637}" type="parTrans" cxnId="{11850DAF-81D0-4D0F-8DA3-41F4796319E4}">
      <dgm:prSet/>
      <dgm:spPr/>
      <dgm:t>
        <a:bodyPr/>
        <a:lstStyle/>
        <a:p>
          <a:endParaRPr lang="en-US"/>
        </a:p>
      </dgm:t>
    </dgm:pt>
    <dgm:pt modelId="{6CB615D6-747F-4B62-84A6-C892895334F1}" type="sibTrans" cxnId="{11850DAF-81D0-4D0F-8DA3-41F4796319E4}">
      <dgm:prSet/>
      <dgm:spPr/>
      <dgm:t>
        <a:bodyPr/>
        <a:lstStyle/>
        <a:p>
          <a:endParaRPr lang="en-US"/>
        </a:p>
      </dgm:t>
    </dgm:pt>
    <dgm:pt modelId="{3CA2F77E-105C-4A2A-A7ED-4AEBB90E9F89}">
      <dgm:prSet custT="1"/>
      <dgm:spPr>
        <a:solidFill>
          <a:schemeClr val="accent1">
            <a:lumMod val="60000"/>
            <a:lumOff val="40000"/>
            <a:alpha val="90000"/>
          </a:schemeClr>
        </a:solidFill>
        <a:ln>
          <a:noFill/>
        </a:ln>
      </dgm:spPr>
      <dgm:t>
        <a:bodyPr/>
        <a:lstStyle/>
        <a:p>
          <a:r>
            <a:rPr lang="en-US" sz="2000" b="1" dirty="0">
              <a:solidFill>
                <a:schemeClr val="accent1">
                  <a:lumMod val="50000"/>
                </a:schemeClr>
              </a:solidFill>
              <a:latin typeface="Century Gothic" panose="020B0502020202020204" pitchFamily="34" charset="0"/>
            </a:rPr>
            <a:t>Posture</a:t>
          </a:r>
        </a:p>
      </dgm:t>
    </dgm:pt>
    <dgm:pt modelId="{EAE5C2A0-4800-4ADC-B298-B18AE4915DE8}" type="parTrans" cxnId="{0F26703E-5C72-4291-B531-0477431EAF95}">
      <dgm:prSet/>
      <dgm:spPr/>
      <dgm:t>
        <a:bodyPr/>
        <a:lstStyle/>
        <a:p>
          <a:endParaRPr lang="en-US"/>
        </a:p>
      </dgm:t>
    </dgm:pt>
    <dgm:pt modelId="{13B6BDF0-AD0E-418C-AFFF-2DEEF88C3D18}" type="sibTrans" cxnId="{0F26703E-5C72-4291-B531-0477431EAF95}">
      <dgm:prSet/>
      <dgm:spPr/>
      <dgm:t>
        <a:bodyPr/>
        <a:lstStyle/>
        <a:p>
          <a:endParaRPr lang="en-US"/>
        </a:p>
      </dgm:t>
    </dgm:pt>
    <dgm:pt modelId="{ED5F5F48-A694-4063-84AE-7BBF03B6473B}">
      <dgm:prSet/>
      <dgm:spPr>
        <a:solidFill>
          <a:schemeClr val="accent1">
            <a:lumMod val="75000"/>
          </a:schemeClr>
        </a:solidFill>
        <a:ln>
          <a:noFill/>
        </a:ln>
      </dgm:spPr>
      <dgm:t>
        <a:bodyPr/>
        <a:lstStyle/>
        <a:p>
          <a:r>
            <a:rPr lang="en-US" dirty="0">
              <a:latin typeface="Century Gothic" panose="020B0502020202020204" pitchFamily="34" charset="0"/>
            </a:rPr>
            <a:t>Step 2</a:t>
          </a:r>
        </a:p>
      </dgm:t>
    </dgm:pt>
    <dgm:pt modelId="{314D4780-8160-40E1-907E-9803C159DC60}" type="parTrans" cxnId="{E39B97F3-1B8D-4FAD-BC4F-C5C6BEE48426}">
      <dgm:prSet/>
      <dgm:spPr/>
      <dgm:t>
        <a:bodyPr/>
        <a:lstStyle/>
        <a:p>
          <a:endParaRPr lang="en-US"/>
        </a:p>
      </dgm:t>
    </dgm:pt>
    <dgm:pt modelId="{9D6574AA-015E-4065-B9B4-50E304CE399A}" type="sibTrans" cxnId="{E39B97F3-1B8D-4FAD-BC4F-C5C6BEE48426}">
      <dgm:prSet/>
      <dgm:spPr/>
      <dgm:t>
        <a:bodyPr/>
        <a:lstStyle/>
        <a:p>
          <a:endParaRPr lang="en-US"/>
        </a:p>
      </dgm:t>
    </dgm:pt>
    <dgm:pt modelId="{89CCDC52-A9F5-497B-BC74-486641B631BF}">
      <dgm:prSet custT="1"/>
      <dgm:spPr>
        <a:solidFill>
          <a:schemeClr val="accent1">
            <a:lumMod val="60000"/>
            <a:lumOff val="40000"/>
            <a:alpha val="90000"/>
          </a:schemeClr>
        </a:solidFill>
        <a:ln>
          <a:noFill/>
        </a:ln>
      </dgm:spPr>
      <dgm:t>
        <a:bodyPr/>
        <a:lstStyle/>
        <a:p>
          <a:r>
            <a:rPr lang="en-US" sz="2000" b="1" dirty="0">
              <a:solidFill>
                <a:schemeClr val="bg2">
                  <a:lumMod val="25000"/>
                </a:schemeClr>
              </a:solidFill>
              <a:latin typeface="Century Gothic" panose="020B0502020202020204" pitchFamily="34" charset="0"/>
            </a:rPr>
            <a:t>Respiration</a:t>
          </a:r>
        </a:p>
      </dgm:t>
    </dgm:pt>
    <dgm:pt modelId="{ECDD1ED9-49F5-4E58-8C27-D8D04BD28B1C}" type="parTrans" cxnId="{B9E75C83-E877-41DB-80E3-9FA3C9C09A1C}">
      <dgm:prSet/>
      <dgm:spPr/>
      <dgm:t>
        <a:bodyPr/>
        <a:lstStyle/>
        <a:p>
          <a:endParaRPr lang="en-US"/>
        </a:p>
      </dgm:t>
    </dgm:pt>
    <dgm:pt modelId="{188B27DB-04F0-4A7B-8379-E7BB62B41A9B}" type="sibTrans" cxnId="{B9E75C83-E877-41DB-80E3-9FA3C9C09A1C}">
      <dgm:prSet/>
      <dgm:spPr/>
      <dgm:t>
        <a:bodyPr/>
        <a:lstStyle/>
        <a:p>
          <a:endParaRPr lang="en-US"/>
        </a:p>
      </dgm:t>
    </dgm:pt>
    <dgm:pt modelId="{C7557302-1080-4062-BD53-01E638709AF7}">
      <dgm:prSet/>
      <dgm:spPr>
        <a:solidFill>
          <a:schemeClr val="accent1">
            <a:lumMod val="75000"/>
          </a:schemeClr>
        </a:solidFill>
        <a:ln>
          <a:noFill/>
        </a:ln>
      </dgm:spPr>
      <dgm:t>
        <a:bodyPr/>
        <a:lstStyle/>
        <a:p>
          <a:r>
            <a:rPr lang="en-US" dirty="0">
              <a:latin typeface="Century Gothic" panose="020B0502020202020204" pitchFamily="34" charset="0"/>
            </a:rPr>
            <a:t>Step 3</a:t>
          </a:r>
        </a:p>
      </dgm:t>
    </dgm:pt>
    <dgm:pt modelId="{188D5F10-8B90-4246-817F-E72689340F4D}" type="parTrans" cxnId="{FEEBB089-D007-44F7-B807-D6A765E629F4}">
      <dgm:prSet/>
      <dgm:spPr/>
      <dgm:t>
        <a:bodyPr/>
        <a:lstStyle/>
        <a:p>
          <a:endParaRPr lang="en-US"/>
        </a:p>
      </dgm:t>
    </dgm:pt>
    <dgm:pt modelId="{017F8823-34DA-4B51-A8F1-48B3B268E68C}" type="sibTrans" cxnId="{FEEBB089-D007-44F7-B807-D6A765E629F4}">
      <dgm:prSet/>
      <dgm:spPr/>
      <dgm:t>
        <a:bodyPr/>
        <a:lstStyle/>
        <a:p>
          <a:endParaRPr lang="en-US"/>
        </a:p>
      </dgm:t>
    </dgm:pt>
    <dgm:pt modelId="{CBF64D08-516B-4BE9-8175-9E0DCD16CF40}">
      <dgm:prSet custT="1"/>
      <dgm:spPr>
        <a:solidFill>
          <a:schemeClr val="accent1">
            <a:lumMod val="60000"/>
            <a:lumOff val="40000"/>
            <a:alpha val="90000"/>
          </a:schemeClr>
        </a:solidFill>
        <a:ln>
          <a:noFill/>
        </a:ln>
      </dgm:spPr>
      <dgm:t>
        <a:bodyPr/>
        <a:lstStyle/>
        <a:p>
          <a:r>
            <a:rPr lang="en-US" sz="2000" b="1" dirty="0">
              <a:solidFill>
                <a:schemeClr val="accent1">
                  <a:lumMod val="50000"/>
                </a:schemeClr>
              </a:solidFill>
              <a:latin typeface="Century Gothic" panose="020B0502020202020204" pitchFamily="34" charset="0"/>
            </a:rPr>
            <a:t>Points of Contact</a:t>
          </a:r>
        </a:p>
      </dgm:t>
    </dgm:pt>
    <dgm:pt modelId="{DADF6020-CDC3-4402-AD9B-276C3FF76494}" type="parTrans" cxnId="{55AE650D-A026-41AA-B2C6-5FB096179349}">
      <dgm:prSet/>
      <dgm:spPr/>
      <dgm:t>
        <a:bodyPr/>
        <a:lstStyle/>
        <a:p>
          <a:endParaRPr lang="en-US"/>
        </a:p>
      </dgm:t>
    </dgm:pt>
    <dgm:pt modelId="{BB911DA0-67F2-46CD-B3CF-E0FD00B232CE}" type="sibTrans" cxnId="{55AE650D-A026-41AA-B2C6-5FB096179349}">
      <dgm:prSet/>
      <dgm:spPr/>
      <dgm:t>
        <a:bodyPr/>
        <a:lstStyle/>
        <a:p>
          <a:endParaRPr lang="en-US"/>
        </a:p>
      </dgm:t>
    </dgm:pt>
    <dgm:pt modelId="{800D16AE-BE7D-47CE-8C2B-654666E5C73F}">
      <dgm:prSet/>
      <dgm:spPr>
        <a:solidFill>
          <a:schemeClr val="accent1">
            <a:lumMod val="75000"/>
          </a:schemeClr>
        </a:solidFill>
        <a:ln>
          <a:noFill/>
        </a:ln>
      </dgm:spPr>
      <dgm:t>
        <a:bodyPr/>
        <a:lstStyle/>
        <a:p>
          <a:r>
            <a:rPr lang="en-US" dirty="0">
              <a:latin typeface="Century Gothic" panose="020B0502020202020204" pitchFamily="34" charset="0"/>
            </a:rPr>
            <a:t>Step 4</a:t>
          </a:r>
        </a:p>
      </dgm:t>
    </dgm:pt>
    <dgm:pt modelId="{07819CF3-DEA9-4AFB-A493-2486F38076E3}" type="parTrans" cxnId="{6E591F93-686F-4FC1-A3DE-C84DD46D235A}">
      <dgm:prSet/>
      <dgm:spPr/>
      <dgm:t>
        <a:bodyPr/>
        <a:lstStyle/>
        <a:p>
          <a:endParaRPr lang="en-US"/>
        </a:p>
      </dgm:t>
    </dgm:pt>
    <dgm:pt modelId="{6D260AF3-53DD-409D-953F-E54F12664A53}" type="sibTrans" cxnId="{6E591F93-686F-4FC1-A3DE-C84DD46D235A}">
      <dgm:prSet/>
      <dgm:spPr/>
      <dgm:t>
        <a:bodyPr/>
        <a:lstStyle/>
        <a:p>
          <a:endParaRPr lang="en-US"/>
        </a:p>
      </dgm:t>
    </dgm:pt>
    <dgm:pt modelId="{3289935A-36A4-4AE4-BAD3-EF0902203527}">
      <dgm:prSet custT="1"/>
      <dgm:spPr>
        <a:solidFill>
          <a:schemeClr val="accent1">
            <a:lumMod val="60000"/>
            <a:lumOff val="40000"/>
            <a:alpha val="90000"/>
          </a:schemeClr>
        </a:solidFill>
        <a:ln>
          <a:noFill/>
        </a:ln>
      </dgm:spPr>
      <dgm:t>
        <a:bodyPr/>
        <a:lstStyle/>
        <a:p>
          <a:r>
            <a:rPr lang="en-US" sz="1900" b="1" dirty="0">
              <a:solidFill>
                <a:schemeClr val="accent1">
                  <a:lumMod val="50000"/>
                </a:schemeClr>
              </a:solidFill>
              <a:latin typeface="Century Gothic" panose="020B0502020202020204" pitchFamily="34" charset="0"/>
            </a:rPr>
            <a:t>Open hearted acceptance</a:t>
          </a:r>
        </a:p>
      </dgm:t>
    </dgm:pt>
    <dgm:pt modelId="{7491A05B-B651-437F-82B1-26B8DF6EB051}" type="parTrans" cxnId="{6786EF20-9833-4F4B-BFEC-410F094BAA3F}">
      <dgm:prSet/>
      <dgm:spPr/>
      <dgm:t>
        <a:bodyPr/>
        <a:lstStyle/>
        <a:p>
          <a:endParaRPr lang="en-US"/>
        </a:p>
      </dgm:t>
    </dgm:pt>
    <dgm:pt modelId="{F54D9A17-0A71-4B9D-B855-5E4C976E8D3F}" type="sibTrans" cxnId="{6786EF20-9833-4F4B-BFEC-410F094BAA3F}">
      <dgm:prSet/>
      <dgm:spPr/>
      <dgm:t>
        <a:bodyPr/>
        <a:lstStyle/>
        <a:p>
          <a:endParaRPr lang="en-US"/>
        </a:p>
      </dgm:t>
    </dgm:pt>
    <dgm:pt modelId="{A93611B4-68FB-4C20-AE18-A6DA7DD7A6CC}" type="pres">
      <dgm:prSet presAssocID="{345C3B8E-D551-44A8-86B3-91DF5E493A02}" presName="Name0" presStyleCnt="0">
        <dgm:presLayoutVars>
          <dgm:dir/>
          <dgm:animLvl val="lvl"/>
          <dgm:resizeHandles val="exact"/>
        </dgm:presLayoutVars>
      </dgm:prSet>
      <dgm:spPr/>
    </dgm:pt>
    <dgm:pt modelId="{DDDCE34F-716E-46FF-A549-FD150BD31572}" type="pres">
      <dgm:prSet presAssocID="{12ECD561-3DDA-4339-A0FB-4D4E23A40C33}" presName="composite" presStyleCnt="0"/>
      <dgm:spPr/>
    </dgm:pt>
    <dgm:pt modelId="{0F1AF0E8-20FE-4BE9-A3F8-03BE091D397F}" type="pres">
      <dgm:prSet presAssocID="{12ECD561-3DDA-4339-A0FB-4D4E23A40C33}" presName="parTx" presStyleLbl="alignNode1" presStyleIdx="0" presStyleCnt="4">
        <dgm:presLayoutVars>
          <dgm:chMax val="0"/>
          <dgm:chPref val="0"/>
        </dgm:presLayoutVars>
      </dgm:prSet>
      <dgm:spPr/>
    </dgm:pt>
    <dgm:pt modelId="{C933D86E-FF98-47AF-BBE6-FF943C26F2E5}" type="pres">
      <dgm:prSet presAssocID="{12ECD561-3DDA-4339-A0FB-4D4E23A40C33}" presName="desTx" presStyleLbl="alignAccFollowNode1" presStyleIdx="0" presStyleCnt="4">
        <dgm:presLayoutVars/>
      </dgm:prSet>
      <dgm:spPr/>
    </dgm:pt>
    <dgm:pt modelId="{3BB6C0E6-6BBC-48CD-827B-AE4C5F6371E7}" type="pres">
      <dgm:prSet presAssocID="{6CB615D6-747F-4B62-84A6-C892895334F1}" presName="space" presStyleCnt="0"/>
      <dgm:spPr/>
    </dgm:pt>
    <dgm:pt modelId="{AE393141-17BC-494F-B9A3-CAC58B36C989}" type="pres">
      <dgm:prSet presAssocID="{ED5F5F48-A694-4063-84AE-7BBF03B6473B}" presName="composite" presStyleCnt="0"/>
      <dgm:spPr/>
    </dgm:pt>
    <dgm:pt modelId="{4C51B959-D888-4E7E-850B-D41D6FF95010}" type="pres">
      <dgm:prSet presAssocID="{ED5F5F48-A694-4063-84AE-7BBF03B6473B}" presName="parTx" presStyleLbl="alignNode1" presStyleIdx="1" presStyleCnt="4">
        <dgm:presLayoutVars>
          <dgm:chMax val="0"/>
          <dgm:chPref val="0"/>
        </dgm:presLayoutVars>
      </dgm:prSet>
      <dgm:spPr/>
    </dgm:pt>
    <dgm:pt modelId="{FDDBB08E-3151-4A8F-907C-572DAA80C5C0}" type="pres">
      <dgm:prSet presAssocID="{ED5F5F48-A694-4063-84AE-7BBF03B6473B}" presName="desTx" presStyleLbl="alignAccFollowNode1" presStyleIdx="1" presStyleCnt="4">
        <dgm:presLayoutVars/>
      </dgm:prSet>
      <dgm:spPr/>
    </dgm:pt>
    <dgm:pt modelId="{DB644952-7523-4511-9B9B-95D40F3D73E8}" type="pres">
      <dgm:prSet presAssocID="{9D6574AA-015E-4065-B9B4-50E304CE399A}" presName="space" presStyleCnt="0"/>
      <dgm:spPr/>
    </dgm:pt>
    <dgm:pt modelId="{C9C9D221-CB77-442E-A1E6-CB1316EFEBC7}" type="pres">
      <dgm:prSet presAssocID="{C7557302-1080-4062-BD53-01E638709AF7}" presName="composite" presStyleCnt="0"/>
      <dgm:spPr/>
    </dgm:pt>
    <dgm:pt modelId="{58E7B49B-9E8B-44CA-A002-7DC671DDC7D1}" type="pres">
      <dgm:prSet presAssocID="{C7557302-1080-4062-BD53-01E638709AF7}" presName="parTx" presStyleLbl="alignNode1" presStyleIdx="2" presStyleCnt="4">
        <dgm:presLayoutVars>
          <dgm:chMax val="0"/>
          <dgm:chPref val="0"/>
        </dgm:presLayoutVars>
      </dgm:prSet>
      <dgm:spPr/>
    </dgm:pt>
    <dgm:pt modelId="{E3E31A9B-7B4B-4E18-A0D7-2CB184BAEA72}" type="pres">
      <dgm:prSet presAssocID="{C7557302-1080-4062-BD53-01E638709AF7}" presName="desTx" presStyleLbl="alignAccFollowNode1" presStyleIdx="2" presStyleCnt="4">
        <dgm:presLayoutVars/>
      </dgm:prSet>
      <dgm:spPr/>
    </dgm:pt>
    <dgm:pt modelId="{BD6FC4D1-7672-4150-80A2-52CE7756886E}" type="pres">
      <dgm:prSet presAssocID="{017F8823-34DA-4B51-A8F1-48B3B268E68C}" presName="space" presStyleCnt="0"/>
      <dgm:spPr/>
    </dgm:pt>
    <dgm:pt modelId="{691D2972-5E5E-4AF4-ABF5-E51E027C23D9}" type="pres">
      <dgm:prSet presAssocID="{800D16AE-BE7D-47CE-8C2B-654666E5C73F}" presName="composite" presStyleCnt="0"/>
      <dgm:spPr/>
    </dgm:pt>
    <dgm:pt modelId="{D0D90E6E-E28C-4FBA-A7DF-3EF4101842F6}" type="pres">
      <dgm:prSet presAssocID="{800D16AE-BE7D-47CE-8C2B-654666E5C73F}" presName="parTx" presStyleLbl="alignNode1" presStyleIdx="3" presStyleCnt="4">
        <dgm:presLayoutVars>
          <dgm:chMax val="0"/>
          <dgm:chPref val="0"/>
        </dgm:presLayoutVars>
      </dgm:prSet>
      <dgm:spPr/>
    </dgm:pt>
    <dgm:pt modelId="{CA423928-3C8F-4930-AA17-90D99E0FC56D}" type="pres">
      <dgm:prSet presAssocID="{800D16AE-BE7D-47CE-8C2B-654666E5C73F}" presName="desTx" presStyleLbl="alignAccFollowNode1" presStyleIdx="3" presStyleCnt="4">
        <dgm:presLayoutVars/>
      </dgm:prSet>
      <dgm:spPr/>
    </dgm:pt>
  </dgm:ptLst>
  <dgm:cxnLst>
    <dgm:cxn modelId="{55AE650D-A026-41AA-B2C6-5FB096179349}" srcId="{C7557302-1080-4062-BD53-01E638709AF7}" destId="{CBF64D08-516B-4BE9-8175-9E0DCD16CF40}" srcOrd="0" destOrd="0" parTransId="{DADF6020-CDC3-4402-AD9B-276C3FF76494}" sibTransId="{BB911DA0-67F2-46CD-B3CF-E0FD00B232CE}"/>
    <dgm:cxn modelId="{6786EF20-9833-4F4B-BFEC-410F094BAA3F}" srcId="{800D16AE-BE7D-47CE-8C2B-654666E5C73F}" destId="{3289935A-36A4-4AE4-BAD3-EF0902203527}" srcOrd="0" destOrd="0" parTransId="{7491A05B-B651-437F-82B1-26B8DF6EB051}" sibTransId="{F54D9A17-0A71-4B9D-B855-5E4C976E8D3F}"/>
    <dgm:cxn modelId="{2A1E5E28-03CC-49C6-8D7B-BA7ECDBD04DA}" type="presOf" srcId="{C7557302-1080-4062-BD53-01E638709AF7}" destId="{58E7B49B-9E8B-44CA-A002-7DC671DDC7D1}" srcOrd="0" destOrd="0" presId="urn:microsoft.com/office/officeart/2016/7/layout/ChevronBlockProcess"/>
    <dgm:cxn modelId="{0F26703E-5C72-4291-B531-0477431EAF95}" srcId="{12ECD561-3DDA-4339-A0FB-4D4E23A40C33}" destId="{3CA2F77E-105C-4A2A-A7ED-4AEBB90E9F89}" srcOrd="0" destOrd="0" parTransId="{EAE5C2A0-4800-4ADC-B298-B18AE4915DE8}" sibTransId="{13B6BDF0-AD0E-418C-AFFF-2DEEF88C3D18}"/>
    <dgm:cxn modelId="{89B50E60-9984-4011-B6A6-F0D22D290021}" type="presOf" srcId="{345C3B8E-D551-44A8-86B3-91DF5E493A02}" destId="{A93611B4-68FB-4C20-AE18-A6DA7DD7A6CC}" srcOrd="0" destOrd="0" presId="urn:microsoft.com/office/officeart/2016/7/layout/ChevronBlockProcess"/>
    <dgm:cxn modelId="{6CDB6241-09FE-48E4-915D-06620019EAE7}" type="presOf" srcId="{800D16AE-BE7D-47CE-8C2B-654666E5C73F}" destId="{D0D90E6E-E28C-4FBA-A7DF-3EF4101842F6}" srcOrd="0" destOrd="0" presId="urn:microsoft.com/office/officeart/2016/7/layout/ChevronBlockProcess"/>
    <dgm:cxn modelId="{29AE7462-6067-4586-8B16-25AB3F5E294D}" type="presOf" srcId="{ED5F5F48-A694-4063-84AE-7BBF03B6473B}" destId="{4C51B959-D888-4E7E-850B-D41D6FF95010}" srcOrd="0" destOrd="0" presId="urn:microsoft.com/office/officeart/2016/7/layout/ChevronBlockProcess"/>
    <dgm:cxn modelId="{DF0C2A47-091C-4C55-A711-886D3EFE5DF8}" type="presOf" srcId="{3289935A-36A4-4AE4-BAD3-EF0902203527}" destId="{CA423928-3C8F-4930-AA17-90D99E0FC56D}" srcOrd="0" destOrd="0" presId="urn:microsoft.com/office/officeart/2016/7/layout/ChevronBlockProcess"/>
    <dgm:cxn modelId="{B9E75C83-E877-41DB-80E3-9FA3C9C09A1C}" srcId="{ED5F5F48-A694-4063-84AE-7BBF03B6473B}" destId="{89CCDC52-A9F5-497B-BC74-486641B631BF}" srcOrd="0" destOrd="0" parTransId="{ECDD1ED9-49F5-4E58-8C27-D8D04BD28B1C}" sibTransId="{188B27DB-04F0-4A7B-8379-E7BB62B41A9B}"/>
    <dgm:cxn modelId="{FEEBB089-D007-44F7-B807-D6A765E629F4}" srcId="{345C3B8E-D551-44A8-86B3-91DF5E493A02}" destId="{C7557302-1080-4062-BD53-01E638709AF7}" srcOrd="2" destOrd="0" parTransId="{188D5F10-8B90-4246-817F-E72689340F4D}" sibTransId="{017F8823-34DA-4B51-A8F1-48B3B268E68C}"/>
    <dgm:cxn modelId="{F5D2F58B-B23F-4C2F-9C6E-6FFFAD340249}" type="presOf" srcId="{89CCDC52-A9F5-497B-BC74-486641B631BF}" destId="{FDDBB08E-3151-4A8F-907C-572DAA80C5C0}" srcOrd="0" destOrd="0" presId="urn:microsoft.com/office/officeart/2016/7/layout/ChevronBlockProcess"/>
    <dgm:cxn modelId="{6E591F93-686F-4FC1-A3DE-C84DD46D235A}" srcId="{345C3B8E-D551-44A8-86B3-91DF5E493A02}" destId="{800D16AE-BE7D-47CE-8C2B-654666E5C73F}" srcOrd="3" destOrd="0" parTransId="{07819CF3-DEA9-4AFB-A493-2486F38076E3}" sibTransId="{6D260AF3-53DD-409D-953F-E54F12664A53}"/>
    <dgm:cxn modelId="{19DA74A3-78E7-4F21-B760-12EB93740A14}" type="presOf" srcId="{3CA2F77E-105C-4A2A-A7ED-4AEBB90E9F89}" destId="{C933D86E-FF98-47AF-BBE6-FF943C26F2E5}" srcOrd="0" destOrd="0" presId="urn:microsoft.com/office/officeart/2016/7/layout/ChevronBlockProcess"/>
    <dgm:cxn modelId="{11850DAF-81D0-4D0F-8DA3-41F4796319E4}" srcId="{345C3B8E-D551-44A8-86B3-91DF5E493A02}" destId="{12ECD561-3DDA-4339-A0FB-4D4E23A40C33}" srcOrd="0" destOrd="0" parTransId="{60DCCB75-45EB-47C6-94A1-94B27FCC8637}" sibTransId="{6CB615D6-747F-4B62-84A6-C892895334F1}"/>
    <dgm:cxn modelId="{469482DC-A5B1-47E7-A29B-09DF2431D047}" type="presOf" srcId="{12ECD561-3DDA-4339-A0FB-4D4E23A40C33}" destId="{0F1AF0E8-20FE-4BE9-A3F8-03BE091D397F}" srcOrd="0" destOrd="0" presId="urn:microsoft.com/office/officeart/2016/7/layout/ChevronBlockProcess"/>
    <dgm:cxn modelId="{FE54F8EE-CFD6-4D18-B4D9-DAF678FFC4E3}" type="presOf" srcId="{CBF64D08-516B-4BE9-8175-9E0DCD16CF40}" destId="{E3E31A9B-7B4B-4E18-A0D7-2CB184BAEA72}" srcOrd="0" destOrd="0" presId="urn:microsoft.com/office/officeart/2016/7/layout/ChevronBlockProcess"/>
    <dgm:cxn modelId="{E39B97F3-1B8D-4FAD-BC4F-C5C6BEE48426}" srcId="{345C3B8E-D551-44A8-86B3-91DF5E493A02}" destId="{ED5F5F48-A694-4063-84AE-7BBF03B6473B}" srcOrd="1" destOrd="0" parTransId="{314D4780-8160-40E1-907E-9803C159DC60}" sibTransId="{9D6574AA-015E-4065-B9B4-50E304CE399A}"/>
    <dgm:cxn modelId="{AAFEDD5C-FFA6-465E-A856-829FA1FE2979}" type="presParOf" srcId="{A93611B4-68FB-4C20-AE18-A6DA7DD7A6CC}" destId="{DDDCE34F-716E-46FF-A549-FD150BD31572}" srcOrd="0" destOrd="0" presId="urn:microsoft.com/office/officeart/2016/7/layout/ChevronBlockProcess"/>
    <dgm:cxn modelId="{6C7AB00A-7F1B-454A-9447-E9CC2D98F6F2}" type="presParOf" srcId="{DDDCE34F-716E-46FF-A549-FD150BD31572}" destId="{0F1AF0E8-20FE-4BE9-A3F8-03BE091D397F}" srcOrd="0" destOrd="0" presId="urn:microsoft.com/office/officeart/2016/7/layout/ChevronBlockProcess"/>
    <dgm:cxn modelId="{154324AE-AFE0-4B9C-982B-7EF30C20A888}" type="presParOf" srcId="{DDDCE34F-716E-46FF-A549-FD150BD31572}" destId="{C933D86E-FF98-47AF-BBE6-FF943C26F2E5}" srcOrd="1" destOrd="0" presId="urn:microsoft.com/office/officeart/2016/7/layout/ChevronBlockProcess"/>
    <dgm:cxn modelId="{DD3B5A06-897D-4B78-9BAB-637330E6D9EE}" type="presParOf" srcId="{A93611B4-68FB-4C20-AE18-A6DA7DD7A6CC}" destId="{3BB6C0E6-6BBC-48CD-827B-AE4C5F6371E7}" srcOrd="1" destOrd="0" presId="urn:microsoft.com/office/officeart/2016/7/layout/ChevronBlockProcess"/>
    <dgm:cxn modelId="{3E207138-9D0C-4B1A-A495-5007C89F65C1}" type="presParOf" srcId="{A93611B4-68FB-4C20-AE18-A6DA7DD7A6CC}" destId="{AE393141-17BC-494F-B9A3-CAC58B36C989}" srcOrd="2" destOrd="0" presId="urn:microsoft.com/office/officeart/2016/7/layout/ChevronBlockProcess"/>
    <dgm:cxn modelId="{A5F8AADA-2F4D-4B50-A319-9F623228DCFB}" type="presParOf" srcId="{AE393141-17BC-494F-B9A3-CAC58B36C989}" destId="{4C51B959-D888-4E7E-850B-D41D6FF95010}" srcOrd="0" destOrd="0" presId="urn:microsoft.com/office/officeart/2016/7/layout/ChevronBlockProcess"/>
    <dgm:cxn modelId="{3B946708-B171-419A-A4FC-D8544965F411}" type="presParOf" srcId="{AE393141-17BC-494F-B9A3-CAC58B36C989}" destId="{FDDBB08E-3151-4A8F-907C-572DAA80C5C0}" srcOrd="1" destOrd="0" presId="urn:microsoft.com/office/officeart/2016/7/layout/ChevronBlockProcess"/>
    <dgm:cxn modelId="{22A1AD90-77BD-497C-85A3-686FC7A6BEF4}" type="presParOf" srcId="{A93611B4-68FB-4C20-AE18-A6DA7DD7A6CC}" destId="{DB644952-7523-4511-9B9B-95D40F3D73E8}" srcOrd="3" destOrd="0" presId="urn:microsoft.com/office/officeart/2016/7/layout/ChevronBlockProcess"/>
    <dgm:cxn modelId="{3EE8DF7F-476B-4D3C-B9B1-F4B06B5C2CC5}" type="presParOf" srcId="{A93611B4-68FB-4C20-AE18-A6DA7DD7A6CC}" destId="{C9C9D221-CB77-442E-A1E6-CB1316EFEBC7}" srcOrd="4" destOrd="0" presId="urn:microsoft.com/office/officeart/2016/7/layout/ChevronBlockProcess"/>
    <dgm:cxn modelId="{0F76C97D-039B-4C81-B040-1CDD5D2287A7}" type="presParOf" srcId="{C9C9D221-CB77-442E-A1E6-CB1316EFEBC7}" destId="{58E7B49B-9E8B-44CA-A002-7DC671DDC7D1}" srcOrd="0" destOrd="0" presId="urn:microsoft.com/office/officeart/2016/7/layout/ChevronBlockProcess"/>
    <dgm:cxn modelId="{DE160E89-CD28-43A1-9FA1-3CE4FD3FDC21}" type="presParOf" srcId="{C9C9D221-CB77-442E-A1E6-CB1316EFEBC7}" destId="{E3E31A9B-7B4B-4E18-A0D7-2CB184BAEA72}" srcOrd="1" destOrd="0" presId="urn:microsoft.com/office/officeart/2016/7/layout/ChevronBlockProcess"/>
    <dgm:cxn modelId="{E55E00C3-F9E7-4BF8-8BAE-9C74617D38B7}" type="presParOf" srcId="{A93611B4-68FB-4C20-AE18-A6DA7DD7A6CC}" destId="{BD6FC4D1-7672-4150-80A2-52CE7756886E}" srcOrd="5" destOrd="0" presId="urn:microsoft.com/office/officeart/2016/7/layout/ChevronBlockProcess"/>
    <dgm:cxn modelId="{D8460D38-A97A-4546-A0F5-5BB36A3214B3}" type="presParOf" srcId="{A93611B4-68FB-4C20-AE18-A6DA7DD7A6CC}" destId="{691D2972-5E5E-4AF4-ABF5-E51E027C23D9}" srcOrd="6" destOrd="0" presId="urn:microsoft.com/office/officeart/2016/7/layout/ChevronBlockProcess"/>
    <dgm:cxn modelId="{77EF9B93-6341-4455-BC49-F1C1C79E09EF}" type="presParOf" srcId="{691D2972-5E5E-4AF4-ABF5-E51E027C23D9}" destId="{D0D90E6E-E28C-4FBA-A7DF-3EF4101842F6}" srcOrd="0" destOrd="0" presId="urn:microsoft.com/office/officeart/2016/7/layout/ChevronBlockProcess"/>
    <dgm:cxn modelId="{B0FC4F52-96C5-4408-B070-612AEE71C8D7}" type="presParOf" srcId="{691D2972-5E5E-4AF4-ABF5-E51E027C23D9}" destId="{CA423928-3C8F-4930-AA17-90D99E0FC56D}" srcOrd="1" destOrd="0" presId="urn:microsoft.com/office/officeart/2016/7/layout/ChevronBlock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5283D-A533-4FDE-8224-37C42A1E2CC4}">
      <dsp:nvSpPr>
        <dsp:cNvPr id="0" name=""/>
        <dsp:cNvSpPr/>
      </dsp:nvSpPr>
      <dsp:spPr>
        <a:xfrm>
          <a:off x="0" y="0"/>
          <a:ext cx="5762988" cy="9073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CA" sz="3200" kern="1200" dirty="0">
              <a:latin typeface="Century Gothic" panose="020B0502020202020204" pitchFamily="34" charset="0"/>
            </a:rPr>
            <a:t>Review Stress &amp; Shanker Framework </a:t>
          </a:r>
        </a:p>
      </dsp:txBody>
      <dsp:txXfrm>
        <a:off x="26574" y="26574"/>
        <a:ext cx="4707262" cy="854162"/>
      </dsp:txXfrm>
    </dsp:sp>
    <dsp:sp modelId="{7BCC5F87-DD5A-47FC-8959-BC22CDE0D853}">
      <dsp:nvSpPr>
        <dsp:cNvPr id="0" name=""/>
        <dsp:cNvSpPr/>
      </dsp:nvSpPr>
      <dsp:spPr>
        <a:xfrm>
          <a:off x="482650" y="1072276"/>
          <a:ext cx="5762988" cy="9073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CA" sz="3200" kern="1200" dirty="0">
              <a:latin typeface="Century Gothic" panose="020B0502020202020204" pitchFamily="34" charset="0"/>
            </a:rPr>
            <a:t>Understand Energy &amp; Tension Levels</a:t>
          </a:r>
        </a:p>
      </dsp:txBody>
      <dsp:txXfrm>
        <a:off x="509224" y="1098850"/>
        <a:ext cx="4637438" cy="854162"/>
      </dsp:txXfrm>
    </dsp:sp>
    <dsp:sp modelId="{8F5D441D-FE41-447E-89AD-67EE3A0B5F7D}">
      <dsp:nvSpPr>
        <dsp:cNvPr id="0" name=""/>
        <dsp:cNvSpPr/>
      </dsp:nvSpPr>
      <dsp:spPr>
        <a:xfrm>
          <a:off x="958096" y="2144552"/>
          <a:ext cx="5762988" cy="9073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CA" sz="3200" kern="1200" dirty="0">
              <a:latin typeface="Century Gothic" panose="020B0502020202020204" pitchFamily="34" charset="0"/>
            </a:rPr>
            <a:t>Tune in to Brain/Body Awareness</a:t>
          </a:r>
        </a:p>
      </dsp:txBody>
      <dsp:txXfrm>
        <a:off x="984670" y="2171126"/>
        <a:ext cx="4644642" cy="854162"/>
      </dsp:txXfrm>
    </dsp:sp>
    <dsp:sp modelId="{E6FF2751-0C16-4B1B-A6EA-8FC0A6D39E98}">
      <dsp:nvSpPr>
        <dsp:cNvPr id="0" name=""/>
        <dsp:cNvSpPr/>
      </dsp:nvSpPr>
      <dsp:spPr>
        <a:xfrm>
          <a:off x="1440747" y="3216828"/>
          <a:ext cx="5762988" cy="9073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CA" sz="3200" kern="1200" dirty="0">
              <a:latin typeface="Century Gothic" panose="020B0502020202020204" pitchFamily="34" charset="0"/>
            </a:rPr>
            <a:t>Going Forward</a:t>
          </a:r>
        </a:p>
      </dsp:txBody>
      <dsp:txXfrm>
        <a:off x="1467321" y="3243402"/>
        <a:ext cx="4637438" cy="854162"/>
      </dsp:txXfrm>
    </dsp:sp>
    <dsp:sp modelId="{578E1AF1-1B50-4D46-9D9A-E43C1907276A}">
      <dsp:nvSpPr>
        <dsp:cNvPr id="0" name=""/>
        <dsp:cNvSpPr/>
      </dsp:nvSpPr>
      <dsp:spPr>
        <a:xfrm>
          <a:off x="5173236" y="694917"/>
          <a:ext cx="589751" cy="58975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CA" sz="2800" kern="1200"/>
        </a:p>
      </dsp:txBody>
      <dsp:txXfrm>
        <a:off x="5305930" y="694917"/>
        <a:ext cx="324363" cy="443788"/>
      </dsp:txXfrm>
    </dsp:sp>
    <dsp:sp modelId="{06AB7CCA-43AD-4051-A697-7DFDAE42569A}">
      <dsp:nvSpPr>
        <dsp:cNvPr id="0" name=""/>
        <dsp:cNvSpPr/>
      </dsp:nvSpPr>
      <dsp:spPr>
        <a:xfrm>
          <a:off x="5655887" y="1767193"/>
          <a:ext cx="589751" cy="58975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CA" sz="2800" kern="1200"/>
        </a:p>
      </dsp:txBody>
      <dsp:txXfrm>
        <a:off x="5788581" y="1767193"/>
        <a:ext cx="324363" cy="443788"/>
      </dsp:txXfrm>
    </dsp:sp>
    <dsp:sp modelId="{6DEE5334-A5BC-4F9C-986F-128666B9B26A}">
      <dsp:nvSpPr>
        <dsp:cNvPr id="0" name=""/>
        <dsp:cNvSpPr/>
      </dsp:nvSpPr>
      <dsp:spPr>
        <a:xfrm>
          <a:off x="6131333" y="2839469"/>
          <a:ext cx="589751" cy="58975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CA" sz="2800" kern="1200"/>
        </a:p>
      </dsp:txBody>
      <dsp:txXfrm>
        <a:off x="6264027" y="2839469"/>
        <a:ext cx="324363" cy="443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5791F-FD8B-4C95-BE9E-DCA1684759AE}">
      <dsp:nvSpPr>
        <dsp:cNvPr id="0" name=""/>
        <dsp:cNvSpPr/>
      </dsp:nvSpPr>
      <dsp:spPr>
        <a:xfrm>
          <a:off x="0" y="2271"/>
          <a:ext cx="5170435" cy="1034633"/>
        </a:xfrm>
        <a:prstGeom prst="rect">
          <a:avLst/>
        </a:prstGeom>
        <a:solidFill>
          <a:schemeClr val="bg1"/>
        </a:solidFill>
        <a:ln>
          <a:solidFill>
            <a:schemeClr val="bg2">
              <a:lumMod val="75000"/>
            </a:schemeClr>
          </a:solidFill>
        </a:ln>
        <a:effectLst/>
      </dsp:spPr>
      <dsp:style>
        <a:lnRef idx="0">
          <a:scrgbClr r="0" g="0" b="0"/>
        </a:lnRef>
        <a:fillRef idx="1">
          <a:scrgbClr r="0" g="0" b="0"/>
        </a:fillRef>
        <a:effectRef idx="0">
          <a:scrgbClr r="0" g="0" b="0"/>
        </a:effectRef>
        <a:fontRef idx="minor"/>
      </dsp:style>
    </dsp:sp>
    <dsp:sp modelId="{3A2A1665-F91D-4C16-A420-BA5DD166AEE3}">
      <dsp:nvSpPr>
        <dsp:cNvPr id="0" name=""/>
        <dsp:cNvSpPr/>
      </dsp:nvSpPr>
      <dsp:spPr>
        <a:xfrm>
          <a:off x="312976" y="235063"/>
          <a:ext cx="569604" cy="569048"/>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77032A-9475-4396-9274-DE9A78A74CC0}">
      <dsp:nvSpPr>
        <dsp:cNvPr id="0" name=""/>
        <dsp:cNvSpPr/>
      </dsp:nvSpPr>
      <dsp:spPr>
        <a:xfrm>
          <a:off x="973103" y="2271"/>
          <a:ext cx="3832119" cy="1035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06" tIns="109606" rIns="109606" bIns="109606"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2">
                  <a:lumMod val="50000"/>
                </a:schemeClr>
              </a:solidFill>
              <a:latin typeface="Century Gothic" panose="020B0502020202020204" pitchFamily="34" charset="0"/>
            </a:rPr>
            <a:t>What would someone notice that might tell them about your Energy Levels when they are low? And when they are high?</a:t>
          </a:r>
          <a:endParaRPr lang="ru-RU" sz="1600" b="1" kern="1200" dirty="0">
            <a:solidFill>
              <a:schemeClr val="bg2">
                <a:lumMod val="50000"/>
              </a:schemeClr>
            </a:solidFill>
            <a:latin typeface="Century Gothic" panose="020B0502020202020204" pitchFamily="34" charset="0"/>
          </a:endParaRPr>
        </a:p>
      </dsp:txBody>
      <dsp:txXfrm>
        <a:off x="973103" y="2271"/>
        <a:ext cx="3832119" cy="1035644"/>
      </dsp:txXfrm>
    </dsp:sp>
    <dsp:sp modelId="{7CF4F8AE-2437-4954-B698-495A078F9E64}">
      <dsp:nvSpPr>
        <dsp:cNvPr id="0" name=""/>
        <dsp:cNvSpPr/>
      </dsp:nvSpPr>
      <dsp:spPr>
        <a:xfrm>
          <a:off x="0" y="1250356"/>
          <a:ext cx="5170435" cy="1034633"/>
        </a:xfrm>
        <a:prstGeom prst="rect">
          <a:avLst/>
        </a:prstGeom>
        <a:solidFill>
          <a:schemeClr val="bg1"/>
        </a:solidFill>
        <a:ln>
          <a:solidFill>
            <a:schemeClr val="bg2">
              <a:lumMod val="75000"/>
            </a:schemeClr>
          </a:solidFill>
        </a:ln>
        <a:effectLst/>
      </dsp:spPr>
      <dsp:style>
        <a:lnRef idx="0">
          <a:scrgbClr r="0" g="0" b="0"/>
        </a:lnRef>
        <a:fillRef idx="1">
          <a:scrgbClr r="0" g="0" b="0"/>
        </a:fillRef>
        <a:effectRef idx="0">
          <a:scrgbClr r="0" g="0" b="0"/>
        </a:effectRef>
        <a:fontRef idx="minor"/>
      </dsp:style>
    </dsp:sp>
    <dsp:sp modelId="{321B0D94-DDA9-4A26-A4C1-0608CDA16D85}">
      <dsp:nvSpPr>
        <dsp:cNvPr id="0" name=""/>
        <dsp:cNvSpPr/>
      </dsp:nvSpPr>
      <dsp:spPr>
        <a:xfrm>
          <a:off x="312976" y="1483148"/>
          <a:ext cx="569604" cy="569048"/>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42000" r="-142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88E990-E700-4C93-BC55-7BF7864AEFFE}">
      <dsp:nvSpPr>
        <dsp:cNvPr id="0" name=""/>
        <dsp:cNvSpPr/>
      </dsp:nvSpPr>
      <dsp:spPr>
        <a:xfrm>
          <a:off x="973103" y="1250356"/>
          <a:ext cx="3832119" cy="1035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06" tIns="109606" rIns="109606" bIns="109606"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2">
                  <a:lumMod val="50000"/>
                </a:schemeClr>
              </a:solidFill>
              <a:latin typeface="Century Gothic" panose="020B0502020202020204" pitchFamily="34" charset="0"/>
            </a:rPr>
            <a:t>What would someone notice that might tell them about your Tension Levels when they are low? And when they are high?</a:t>
          </a:r>
          <a:endParaRPr lang="ru-RU" sz="1600" b="1" kern="1200" dirty="0">
            <a:solidFill>
              <a:srgbClr val="E2E2E8">
                <a:lumMod val="50000"/>
              </a:srgbClr>
            </a:solidFill>
            <a:latin typeface="Garamond" panose="02020404030301010803"/>
            <a:ea typeface="+mn-ea"/>
            <a:cs typeface="+mn-cs"/>
          </a:endParaRPr>
        </a:p>
      </dsp:txBody>
      <dsp:txXfrm>
        <a:off x="973103" y="1250356"/>
        <a:ext cx="3832119" cy="1035644"/>
      </dsp:txXfrm>
    </dsp:sp>
    <dsp:sp modelId="{362B79DA-BFF8-4895-8DC9-BC10460633E8}">
      <dsp:nvSpPr>
        <dsp:cNvPr id="0" name=""/>
        <dsp:cNvSpPr/>
      </dsp:nvSpPr>
      <dsp:spPr>
        <a:xfrm>
          <a:off x="0" y="2498440"/>
          <a:ext cx="5170435" cy="1034633"/>
        </a:xfrm>
        <a:prstGeom prst="rect">
          <a:avLst/>
        </a:prstGeom>
        <a:solidFill>
          <a:schemeClr val="bg1"/>
        </a:solidFill>
        <a:ln>
          <a:solidFill>
            <a:schemeClr val="bg2">
              <a:lumMod val="75000"/>
            </a:schemeClr>
          </a:solidFill>
        </a:ln>
        <a:effectLst/>
      </dsp:spPr>
      <dsp:style>
        <a:lnRef idx="0">
          <a:scrgbClr r="0" g="0" b="0"/>
        </a:lnRef>
        <a:fillRef idx="1">
          <a:scrgbClr r="0" g="0" b="0"/>
        </a:fillRef>
        <a:effectRef idx="0">
          <a:scrgbClr r="0" g="0" b="0"/>
        </a:effectRef>
        <a:fontRef idx="minor"/>
      </dsp:style>
    </dsp:sp>
    <dsp:sp modelId="{A71047BA-937F-4A10-B7D6-5EC59061C5B1}">
      <dsp:nvSpPr>
        <dsp:cNvPr id="0" name=""/>
        <dsp:cNvSpPr/>
      </dsp:nvSpPr>
      <dsp:spPr>
        <a:xfrm>
          <a:off x="312976" y="2731233"/>
          <a:ext cx="569604" cy="569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601319-DCBD-4A85-BAD2-A1583DEC0D33}">
      <dsp:nvSpPr>
        <dsp:cNvPr id="0" name=""/>
        <dsp:cNvSpPr/>
      </dsp:nvSpPr>
      <dsp:spPr>
        <a:xfrm>
          <a:off x="1250625" y="2472031"/>
          <a:ext cx="3832119" cy="1035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06" tIns="109606" rIns="109606" bIns="109606"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rgbClr val="E2E2E8">
                  <a:lumMod val="50000"/>
                </a:srgbClr>
              </a:solidFill>
              <a:latin typeface="Century Gothic" panose="020B0502020202020204" pitchFamily="34" charset="0"/>
              <a:ea typeface="+mn-ea"/>
              <a:cs typeface="+mn-cs"/>
            </a:rPr>
            <a:t>Identify one of these four quadrants and describe that Energy/Tension combination in you.</a:t>
          </a:r>
          <a:endParaRPr lang="ru-RU" sz="1600" b="1" kern="1200" dirty="0">
            <a:solidFill>
              <a:srgbClr val="E2E2E8">
                <a:lumMod val="50000"/>
              </a:srgbClr>
            </a:solidFill>
            <a:latin typeface="Century Gothic" panose="020B0502020202020204" pitchFamily="34" charset="0"/>
            <a:ea typeface="+mn-ea"/>
            <a:cs typeface="+mn-cs"/>
          </a:endParaRPr>
        </a:p>
      </dsp:txBody>
      <dsp:txXfrm>
        <a:off x="1250625" y="2472031"/>
        <a:ext cx="3832119" cy="1035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B2F61-68C9-47D4-B38F-7C31738A1B8B}">
      <dsp:nvSpPr>
        <dsp:cNvPr id="0" name=""/>
        <dsp:cNvSpPr/>
      </dsp:nvSpPr>
      <dsp:spPr>
        <a:xfrm>
          <a:off x="0" y="375831"/>
          <a:ext cx="4758812" cy="10914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9337" tIns="458216" rIns="369337"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dirty="0">
              <a:latin typeface="Century Gothic" panose="020B0502020202020204" pitchFamily="34" charset="0"/>
            </a:rPr>
            <a:t>Limbic System perpetually scanning your environment.</a:t>
          </a:r>
        </a:p>
      </dsp:txBody>
      <dsp:txXfrm>
        <a:off x="0" y="375831"/>
        <a:ext cx="4758812" cy="1091475"/>
      </dsp:txXfrm>
    </dsp:sp>
    <dsp:sp modelId="{FC9A5B9A-1C06-4556-B4BA-A1708F2F2070}">
      <dsp:nvSpPr>
        <dsp:cNvPr id="0" name=""/>
        <dsp:cNvSpPr/>
      </dsp:nvSpPr>
      <dsp:spPr>
        <a:xfrm>
          <a:off x="237940" y="51111"/>
          <a:ext cx="3331169"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910" tIns="0" rIns="125910" bIns="0" numCol="1" spcCol="1270" anchor="ctr" anchorCtr="0">
          <a:noAutofit/>
        </a:bodyPr>
        <a:lstStyle/>
        <a:p>
          <a:pPr marL="0" lvl="0" indent="0" algn="l" defTabSz="977900">
            <a:lnSpc>
              <a:spcPct val="90000"/>
            </a:lnSpc>
            <a:spcBef>
              <a:spcPct val="0"/>
            </a:spcBef>
            <a:spcAft>
              <a:spcPct val="35000"/>
            </a:spcAft>
            <a:buNone/>
          </a:pPr>
          <a:r>
            <a:rPr lang="en-CA" sz="2200" kern="1200" dirty="0" err="1">
              <a:latin typeface="Century Gothic" panose="020B0502020202020204" pitchFamily="34" charset="0"/>
            </a:rPr>
            <a:t>Neuroception</a:t>
          </a:r>
          <a:endParaRPr lang="en-CA" sz="2200" kern="1200" dirty="0">
            <a:latin typeface="Century Gothic" panose="020B0502020202020204" pitchFamily="34" charset="0"/>
          </a:endParaRPr>
        </a:p>
      </dsp:txBody>
      <dsp:txXfrm>
        <a:off x="269643" y="82814"/>
        <a:ext cx="3267763" cy="586034"/>
      </dsp:txXfrm>
    </dsp:sp>
    <dsp:sp modelId="{91553384-2163-46CB-8263-E54BA79F4E8F}">
      <dsp:nvSpPr>
        <dsp:cNvPr id="0" name=""/>
        <dsp:cNvSpPr/>
      </dsp:nvSpPr>
      <dsp:spPr>
        <a:xfrm>
          <a:off x="0" y="1910826"/>
          <a:ext cx="4758812" cy="848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9337" tIns="458216" rIns="369337"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dirty="0">
              <a:latin typeface="Century Gothic" panose="020B0502020202020204" pitchFamily="34" charset="0"/>
            </a:rPr>
            <a:t>Your awareness of external stimuli.</a:t>
          </a:r>
        </a:p>
      </dsp:txBody>
      <dsp:txXfrm>
        <a:off x="0" y="1910826"/>
        <a:ext cx="4758812" cy="848925"/>
      </dsp:txXfrm>
    </dsp:sp>
    <dsp:sp modelId="{5B5C895D-2958-492F-A885-51F6AB4C6489}">
      <dsp:nvSpPr>
        <dsp:cNvPr id="0" name=""/>
        <dsp:cNvSpPr/>
      </dsp:nvSpPr>
      <dsp:spPr>
        <a:xfrm>
          <a:off x="237940" y="1586106"/>
          <a:ext cx="3331169"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910" tIns="0" rIns="125910" bIns="0" numCol="1" spcCol="1270" anchor="ctr" anchorCtr="0">
          <a:noAutofit/>
        </a:bodyPr>
        <a:lstStyle/>
        <a:p>
          <a:pPr marL="0" lvl="0" indent="0" algn="l" defTabSz="977900">
            <a:lnSpc>
              <a:spcPct val="90000"/>
            </a:lnSpc>
            <a:spcBef>
              <a:spcPct val="0"/>
            </a:spcBef>
            <a:spcAft>
              <a:spcPct val="35000"/>
            </a:spcAft>
            <a:buNone/>
          </a:pPr>
          <a:r>
            <a:rPr lang="en-CA" sz="2200" kern="1200" dirty="0">
              <a:latin typeface="Century Gothic" panose="020B0502020202020204" pitchFamily="34" charset="0"/>
            </a:rPr>
            <a:t>Exteroception</a:t>
          </a:r>
        </a:p>
      </dsp:txBody>
      <dsp:txXfrm>
        <a:off x="269643" y="1617809"/>
        <a:ext cx="3267763" cy="586034"/>
      </dsp:txXfrm>
    </dsp:sp>
    <dsp:sp modelId="{432B9DDB-6754-4DF2-A161-CA3D4B305A3F}">
      <dsp:nvSpPr>
        <dsp:cNvPr id="0" name=""/>
        <dsp:cNvSpPr/>
      </dsp:nvSpPr>
      <dsp:spPr>
        <a:xfrm>
          <a:off x="0" y="3203271"/>
          <a:ext cx="4758812" cy="10914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9337" tIns="458216" rIns="369337"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dirty="0">
              <a:latin typeface="Century Gothic" panose="020B0502020202020204" pitchFamily="34" charset="0"/>
            </a:rPr>
            <a:t>Your awareness of internal physiological responses.</a:t>
          </a:r>
        </a:p>
      </dsp:txBody>
      <dsp:txXfrm>
        <a:off x="0" y="3203271"/>
        <a:ext cx="4758812" cy="1091475"/>
      </dsp:txXfrm>
    </dsp:sp>
    <dsp:sp modelId="{8EE550D6-36F7-4DB1-83D4-85FA47360CCF}">
      <dsp:nvSpPr>
        <dsp:cNvPr id="0" name=""/>
        <dsp:cNvSpPr/>
      </dsp:nvSpPr>
      <dsp:spPr>
        <a:xfrm>
          <a:off x="237940" y="2878551"/>
          <a:ext cx="3331169"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910" tIns="0" rIns="125910" bIns="0" numCol="1" spcCol="1270" anchor="ctr" anchorCtr="0">
          <a:noAutofit/>
        </a:bodyPr>
        <a:lstStyle/>
        <a:p>
          <a:pPr marL="0" lvl="0" indent="0" algn="l" defTabSz="977900">
            <a:lnSpc>
              <a:spcPct val="90000"/>
            </a:lnSpc>
            <a:spcBef>
              <a:spcPct val="0"/>
            </a:spcBef>
            <a:spcAft>
              <a:spcPct val="35000"/>
            </a:spcAft>
            <a:buNone/>
          </a:pPr>
          <a:r>
            <a:rPr lang="en-CA" sz="2200" kern="1200" dirty="0" err="1">
              <a:latin typeface="Century Gothic" panose="020B0502020202020204" pitchFamily="34" charset="0"/>
            </a:rPr>
            <a:t>Interoception</a:t>
          </a:r>
          <a:endParaRPr lang="en-CA" sz="2200" kern="1200" dirty="0">
            <a:latin typeface="Century Gothic" panose="020B0502020202020204" pitchFamily="34" charset="0"/>
          </a:endParaRPr>
        </a:p>
      </dsp:txBody>
      <dsp:txXfrm>
        <a:off x="269643" y="2910254"/>
        <a:ext cx="3267763"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3B235-F4E3-468B-B573-7B859466D86E}">
      <dsp:nvSpPr>
        <dsp:cNvPr id="0" name=""/>
        <dsp:cNvSpPr/>
      </dsp:nvSpPr>
      <dsp:spPr>
        <a:xfrm>
          <a:off x="3387328" y="632"/>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b="1" kern="1200" dirty="0">
              <a:latin typeface="Century Gothic" panose="020B0502020202020204" pitchFamily="34" charset="0"/>
            </a:rPr>
            <a:t>Sleep</a:t>
          </a:r>
        </a:p>
      </dsp:txBody>
      <dsp:txXfrm>
        <a:off x="3585520" y="198824"/>
        <a:ext cx="956959" cy="956959"/>
      </dsp:txXfrm>
    </dsp:sp>
    <dsp:sp modelId="{C99D55FA-2E06-4DE9-8141-31CCE62722FF}">
      <dsp:nvSpPr>
        <dsp:cNvPr id="0" name=""/>
        <dsp:cNvSpPr/>
      </dsp:nvSpPr>
      <dsp:spPr>
        <a:xfrm rot="1800000">
          <a:off x="4604406" y="951844"/>
          <a:ext cx="661343" cy="456753"/>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a:p>
      </dsp:txBody>
      <dsp:txXfrm>
        <a:off x="4613585" y="1008939"/>
        <a:ext cx="524317" cy="274051"/>
      </dsp:txXfrm>
    </dsp:sp>
    <dsp:sp modelId="{44FB75F6-4EA8-441A-A65C-35C1D0721577}">
      <dsp:nvSpPr>
        <dsp:cNvPr id="0" name=""/>
        <dsp:cNvSpPr/>
      </dsp:nvSpPr>
      <dsp:spPr>
        <a:xfrm>
          <a:off x="5147117" y="101664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b="1" kern="1200" dirty="0">
              <a:latin typeface="Century Gothic" panose="020B0502020202020204" pitchFamily="34" charset="0"/>
            </a:rPr>
            <a:t>Drowsy</a:t>
          </a:r>
        </a:p>
      </dsp:txBody>
      <dsp:txXfrm>
        <a:off x="5345309" y="1214838"/>
        <a:ext cx="956959" cy="956959"/>
      </dsp:txXfrm>
    </dsp:sp>
    <dsp:sp modelId="{8D832C1F-71DC-448F-9932-0A13C032BEEE}">
      <dsp:nvSpPr>
        <dsp:cNvPr id="0" name=""/>
        <dsp:cNvSpPr/>
      </dsp:nvSpPr>
      <dsp:spPr>
        <a:xfrm rot="5400000">
          <a:off x="5498140" y="2470776"/>
          <a:ext cx="651297" cy="456753"/>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a:p>
      </dsp:txBody>
      <dsp:txXfrm>
        <a:off x="5566653" y="2493614"/>
        <a:ext cx="514271" cy="274051"/>
      </dsp:txXfrm>
    </dsp:sp>
    <dsp:sp modelId="{CBE02352-9421-464B-B204-726C6870695A}">
      <dsp:nvSpPr>
        <dsp:cNvPr id="0" name=""/>
        <dsp:cNvSpPr/>
      </dsp:nvSpPr>
      <dsp:spPr>
        <a:xfrm>
          <a:off x="5147117" y="304867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b="1" kern="1200" dirty="0">
              <a:latin typeface="Century Gothic" panose="020B0502020202020204" pitchFamily="34" charset="0"/>
            </a:rPr>
            <a:t>Hypo-aroused</a:t>
          </a:r>
        </a:p>
      </dsp:txBody>
      <dsp:txXfrm>
        <a:off x="5345309" y="3246868"/>
        <a:ext cx="956959" cy="956959"/>
      </dsp:txXfrm>
    </dsp:sp>
    <dsp:sp modelId="{94528E63-1F58-4596-97D5-F25F74AB0ECD}">
      <dsp:nvSpPr>
        <dsp:cNvPr id="0" name=""/>
        <dsp:cNvSpPr/>
      </dsp:nvSpPr>
      <dsp:spPr>
        <a:xfrm rot="9000000">
          <a:off x="4670708" y="3996823"/>
          <a:ext cx="574621" cy="456753"/>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a:p>
      </dsp:txBody>
      <dsp:txXfrm rot="10800000">
        <a:off x="4798555" y="4053918"/>
        <a:ext cx="437595" cy="274051"/>
      </dsp:txXfrm>
    </dsp:sp>
    <dsp:sp modelId="{FCCD7249-1875-4E0A-8D25-AAFB13674B61}">
      <dsp:nvSpPr>
        <dsp:cNvPr id="0" name=""/>
        <dsp:cNvSpPr/>
      </dsp:nvSpPr>
      <dsp:spPr>
        <a:xfrm>
          <a:off x="3370316" y="4064691"/>
          <a:ext cx="1387366"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b="1" kern="1200" dirty="0">
              <a:latin typeface="Century Gothic" panose="020B0502020202020204" pitchFamily="34" charset="0"/>
            </a:rPr>
            <a:t>Focused &amp; Alert</a:t>
          </a:r>
        </a:p>
      </dsp:txBody>
      <dsp:txXfrm>
        <a:off x="3573491" y="4262883"/>
        <a:ext cx="981016" cy="956959"/>
      </dsp:txXfrm>
    </dsp:sp>
    <dsp:sp modelId="{6EA2EE62-C408-44FF-893A-2A4F2CE40A44}">
      <dsp:nvSpPr>
        <dsp:cNvPr id="0" name=""/>
        <dsp:cNvSpPr/>
      </dsp:nvSpPr>
      <dsp:spPr>
        <a:xfrm rot="12600000">
          <a:off x="2874000" y="4006814"/>
          <a:ext cx="626569" cy="456753"/>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a:p>
      </dsp:txBody>
      <dsp:txXfrm rot="10800000">
        <a:off x="3001847" y="4132422"/>
        <a:ext cx="489543" cy="274051"/>
      </dsp:txXfrm>
    </dsp:sp>
    <dsp:sp modelId="{ED72AE61-48FC-484B-9E81-4FE296650984}">
      <dsp:nvSpPr>
        <dsp:cNvPr id="0" name=""/>
        <dsp:cNvSpPr/>
      </dsp:nvSpPr>
      <dsp:spPr>
        <a:xfrm>
          <a:off x="1627538" y="304867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b="1" kern="1200" dirty="0">
              <a:latin typeface="Century Gothic" panose="020B0502020202020204" pitchFamily="34" charset="0"/>
            </a:rPr>
            <a:t>Hyper-Aroused</a:t>
          </a:r>
        </a:p>
      </dsp:txBody>
      <dsp:txXfrm>
        <a:off x="1825730" y="3246868"/>
        <a:ext cx="956959" cy="956959"/>
      </dsp:txXfrm>
    </dsp:sp>
    <dsp:sp modelId="{11BB966A-5A2B-4E34-8166-701265889C7A}">
      <dsp:nvSpPr>
        <dsp:cNvPr id="0" name=""/>
        <dsp:cNvSpPr/>
      </dsp:nvSpPr>
      <dsp:spPr>
        <a:xfrm rot="16200000">
          <a:off x="1990153" y="2491137"/>
          <a:ext cx="628114" cy="456753"/>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a:p>
      </dsp:txBody>
      <dsp:txXfrm>
        <a:off x="2058666" y="2651001"/>
        <a:ext cx="491088" cy="274051"/>
      </dsp:txXfrm>
    </dsp:sp>
    <dsp:sp modelId="{4AFB1D72-4B4F-4D44-A4DA-AD488B93D401}">
      <dsp:nvSpPr>
        <dsp:cNvPr id="0" name=""/>
        <dsp:cNvSpPr/>
      </dsp:nvSpPr>
      <dsp:spPr>
        <a:xfrm>
          <a:off x="1627538" y="101664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b="1" i="0" kern="1200" dirty="0">
              <a:latin typeface="Century Gothic" panose="020B0502020202020204" pitchFamily="34" charset="0"/>
            </a:rPr>
            <a:t>Flooded</a:t>
          </a:r>
        </a:p>
      </dsp:txBody>
      <dsp:txXfrm>
        <a:off x="1825730" y="1214838"/>
        <a:ext cx="956959" cy="956959"/>
      </dsp:txXfrm>
    </dsp:sp>
    <dsp:sp modelId="{B730D5AF-EC15-4AE8-AF64-2A57D81D2CA0}">
      <dsp:nvSpPr>
        <dsp:cNvPr id="0" name=""/>
        <dsp:cNvSpPr/>
      </dsp:nvSpPr>
      <dsp:spPr>
        <a:xfrm rot="19800000">
          <a:off x="2865480" y="962024"/>
          <a:ext cx="619617" cy="456753"/>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a:p>
      </dsp:txBody>
      <dsp:txXfrm>
        <a:off x="2874659" y="1087632"/>
        <a:ext cx="482591" cy="2740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AF0E8-20FE-4BE9-A3F8-03BE091D397F}">
      <dsp:nvSpPr>
        <dsp:cNvPr id="0" name=""/>
        <dsp:cNvSpPr/>
      </dsp:nvSpPr>
      <dsp:spPr>
        <a:xfrm>
          <a:off x="11584" y="769924"/>
          <a:ext cx="2546490" cy="763947"/>
        </a:xfrm>
        <a:prstGeom prst="chevron">
          <a:avLst>
            <a:gd name="adj" fmla="val 30000"/>
          </a:avLst>
        </a:prstGeom>
        <a:solidFill>
          <a:schemeClr val="accent1">
            <a:lumMod val="75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4326" tIns="94326" rIns="94326" bIns="9432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Step 1</a:t>
          </a:r>
        </a:p>
      </dsp:txBody>
      <dsp:txXfrm>
        <a:off x="240768" y="769924"/>
        <a:ext cx="2088122" cy="763947"/>
      </dsp:txXfrm>
    </dsp:sp>
    <dsp:sp modelId="{C933D86E-FF98-47AF-BBE6-FF943C26F2E5}">
      <dsp:nvSpPr>
        <dsp:cNvPr id="0" name=""/>
        <dsp:cNvSpPr/>
      </dsp:nvSpPr>
      <dsp:spPr>
        <a:xfrm>
          <a:off x="11584" y="1533871"/>
          <a:ext cx="2317305" cy="1545827"/>
        </a:xfrm>
        <a:prstGeom prst="rect">
          <a:avLst/>
        </a:prstGeom>
        <a:solidFill>
          <a:schemeClr val="accent1">
            <a:lumMod val="60000"/>
            <a:lumOff val="40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3119" tIns="183119" rIns="183119" bIns="366237"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accent1">
                  <a:lumMod val="50000"/>
                </a:schemeClr>
              </a:solidFill>
              <a:latin typeface="Century Gothic" panose="020B0502020202020204" pitchFamily="34" charset="0"/>
            </a:rPr>
            <a:t>Posture</a:t>
          </a:r>
        </a:p>
      </dsp:txBody>
      <dsp:txXfrm>
        <a:off x="11584" y="1533871"/>
        <a:ext cx="2317305" cy="1545827"/>
      </dsp:txXfrm>
    </dsp:sp>
    <dsp:sp modelId="{4C51B959-D888-4E7E-850B-D41D6FF95010}">
      <dsp:nvSpPr>
        <dsp:cNvPr id="0" name=""/>
        <dsp:cNvSpPr/>
      </dsp:nvSpPr>
      <dsp:spPr>
        <a:xfrm>
          <a:off x="2507831" y="769924"/>
          <a:ext cx="2546490" cy="763947"/>
        </a:xfrm>
        <a:prstGeom prst="chevron">
          <a:avLst>
            <a:gd name="adj" fmla="val 30000"/>
          </a:avLst>
        </a:prstGeom>
        <a:solidFill>
          <a:schemeClr val="accent1">
            <a:lumMod val="75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4326" tIns="94326" rIns="94326" bIns="9432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Step 2</a:t>
          </a:r>
        </a:p>
      </dsp:txBody>
      <dsp:txXfrm>
        <a:off x="2737015" y="769924"/>
        <a:ext cx="2088122" cy="763947"/>
      </dsp:txXfrm>
    </dsp:sp>
    <dsp:sp modelId="{FDDBB08E-3151-4A8F-907C-572DAA80C5C0}">
      <dsp:nvSpPr>
        <dsp:cNvPr id="0" name=""/>
        <dsp:cNvSpPr/>
      </dsp:nvSpPr>
      <dsp:spPr>
        <a:xfrm>
          <a:off x="2507831" y="1533871"/>
          <a:ext cx="2317305" cy="1545827"/>
        </a:xfrm>
        <a:prstGeom prst="rect">
          <a:avLst/>
        </a:prstGeom>
        <a:solidFill>
          <a:schemeClr val="accent1">
            <a:lumMod val="60000"/>
            <a:lumOff val="40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3119" tIns="183119" rIns="183119" bIns="366237"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2">
                  <a:lumMod val="25000"/>
                </a:schemeClr>
              </a:solidFill>
              <a:latin typeface="Century Gothic" panose="020B0502020202020204" pitchFamily="34" charset="0"/>
            </a:rPr>
            <a:t>Respiration</a:t>
          </a:r>
        </a:p>
      </dsp:txBody>
      <dsp:txXfrm>
        <a:off x="2507831" y="1533871"/>
        <a:ext cx="2317305" cy="1545827"/>
      </dsp:txXfrm>
    </dsp:sp>
    <dsp:sp modelId="{58E7B49B-9E8B-44CA-A002-7DC671DDC7D1}">
      <dsp:nvSpPr>
        <dsp:cNvPr id="0" name=""/>
        <dsp:cNvSpPr/>
      </dsp:nvSpPr>
      <dsp:spPr>
        <a:xfrm>
          <a:off x="5004078" y="769924"/>
          <a:ext cx="2546490" cy="763947"/>
        </a:xfrm>
        <a:prstGeom prst="chevron">
          <a:avLst>
            <a:gd name="adj" fmla="val 30000"/>
          </a:avLst>
        </a:prstGeom>
        <a:solidFill>
          <a:schemeClr val="accent1">
            <a:lumMod val="75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4326" tIns="94326" rIns="94326" bIns="9432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Step 3</a:t>
          </a:r>
        </a:p>
      </dsp:txBody>
      <dsp:txXfrm>
        <a:off x="5233262" y="769924"/>
        <a:ext cx="2088122" cy="763947"/>
      </dsp:txXfrm>
    </dsp:sp>
    <dsp:sp modelId="{E3E31A9B-7B4B-4E18-A0D7-2CB184BAEA72}">
      <dsp:nvSpPr>
        <dsp:cNvPr id="0" name=""/>
        <dsp:cNvSpPr/>
      </dsp:nvSpPr>
      <dsp:spPr>
        <a:xfrm>
          <a:off x="5004078" y="1533871"/>
          <a:ext cx="2317305" cy="1545827"/>
        </a:xfrm>
        <a:prstGeom prst="rect">
          <a:avLst/>
        </a:prstGeom>
        <a:solidFill>
          <a:schemeClr val="accent1">
            <a:lumMod val="60000"/>
            <a:lumOff val="40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3119" tIns="183119" rIns="183119" bIns="366237"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accent1">
                  <a:lumMod val="50000"/>
                </a:schemeClr>
              </a:solidFill>
              <a:latin typeface="Century Gothic" panose="020B0502020202020204" pitchFamily="34" charset="0"/>
            </a:rPr>
            <a:t>Points of Contact</a:t>
          </a:r>
        </a:p>
      </dsp:txBody>
      <dsp:txXfrm>
        <a:off x="5004078" y="1533871"/>
        <a:ext cx="2317305" cy="1545827"/>
      </dsp:txXfrm>
    </dsp:sp>
    <dsp:sp modelId="{D0D90E6E-E28C-4FBA-A7DF-3EF4101842F6}">
      <dsp:nvSpPr>
        <dsp:cNvPr id="0" name=""/>
        <dsp:cNvSpPr/>
      </dsp:nvSpPr>
      <dsp:spPr>
        <a:xfrm>
          <a:off x="7500325" y="769924"/>
          <a:ext cx="2546490" cy="763947"/>
        </a:xfrm>
        <a:prstGeom prst="chevron">
          <a:avLst>
            <a:gd name="adj" fmla="val 30000"/>
          </a:avLst>
        </a:prstGeom>
        <a:solidFill>
          <a:schemeClr val="accent1">
            <a:lumMod val="75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4326" tIns="94326" rIns="94326" bIns="9432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Step 4</a:t>
          </a:r>
        </a:p>
      </dsp:txBody>
      <dsp:txXfrm>
        <a:off x="7729509" y="769924"/>
        <a:ext cx="2088122" cy="763947"/>
      </dsp:txXfrm>
    </dsp:sp>
    <dsp:sp modelId="{CA423928-3C8F-4930-AA17-90D99E0FC56D}">
      <dsp:nvSpPr>
        <dsp:cNvPr id="0" name=""/>
        <dsp:cNvSpPr/>
      </dsp:nvSpPr>
      <dsp:spPr>
        <a:xfrm>
          <a:off x="7500325" y="1533871"/>
          <a:ext cx="2317305" cy="1545827"/>
        </a:xfrm>
        <a:prstGeom prst="rect">
          <a:avLst/>
        </a:prstGeom>
        <a:solidFill>
          <a:schemeClr val="accent1">
            <a:lumMod val="60000"/>
            <a:lumOff val="40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3119" tIns="183119" rIns="183119" bIns="366237" numCol="1" spcCol="1270" anchor="t" anchorCtr="0">
          <a:noAutofit/>
        </a:bodyPr>
        <a:lstStyle/>
        <a:p>
          <a:pPr marL="0" lvl="0" indent="0" algn="l" defTabSz="844550">
            <a:lnSpc>
              <a:spcPct val="90000"/>
            </a:lnSpc>
            <a:spcBef>
              <a:spcPct val="0"/>
            </a:spcBef>
            <a:spcAft>
              <a:spcPct val="35000"/>
            </a:spcAft>
            <a:buNone/>
          </a:pPr>
          <a:r>
            <a:rPr lang="en-US" sz="1900" b="1" kern="1200" dirty="0">
              <a:solidFill>
                <a:schemeClr val="accent1">
                  <a:lumMod val="50000"/>
                </a:schemeClr>
              </a:solidFill>
              <a:latin typeface="Century Gothic" panose="020B0502020202020204" pitchFamily="34" charset="0"/>
            </a:rPr>
            <a:t>Open hearted acceptance</a:t>
          </a:r>
        </a:p>
      </dsp:txBody>
      <dsp:txXfrm>
        <a:off x="7500325" y="1533871"/>
        <a:ext cx="2317305" cy="15458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CB4F3C-75A8-4BB8-A18E-B730DDD68B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AE10D8-98A5-4E68-A41F-7AA79FF696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5764CF-3664-45D0-9B27-4222DB1A6BA7}" type="datetimeFigureOut">
              <a:rPr lang="en-US" smtClean="0"/>
              <a:t>4/5/2021</a:t>
            </a:fld>
            <a:endParaRPr lang="en-US" dirty="0"/>
          </a:p>
        </p:txBody>
      </p:sp>
      <p:sp>
        <p:nvSpPr>
          <p:cNvPr id="4" name="Footer Placeholder 3">
            <a:extLst>
              <a:ext uri="{FF2B5EF4-FFF2-40B4-BE49-F238E27FC236}">
                <a16:creationId xmlns:a16="http://schemas.microsoft.com/office/drawing/2014/main" id="{177EF411-0DAB-4BCE-94A8-E903E20549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11237F-7CCA-4423-B624-29C06FF2E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8CD4AB-B9A2-4248-B31F-8EBC71546D8D}" type="slidenum">
              <a:rPr lang="en-US" smtClean="0"/>
              <a:t>‹#›</a:t>
            </a:fld>
            <a:endParaRPr lang="en-US" dirty="0"/>
          </a:p>
        </p:txBody>
      </p:sp>
    </p:spTree>
    <p:extLst>
      <p:ext uri="{BB962C8B-B14F-4D97-AF65-F5344CB8AC3E}">
        <p14:creationId xmlns:p14="http://schemas.microsoft.com/office/powerpoint/2010/main" val="286977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7E720-7243-402E-A0D4-CE3189C951A5}" type="datetimeFigureOut">
              <a:rPr lang="en-US" noProof="0" smtClean="0"/>
              <a:t>4/5/2021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E9C73-6CDE-45E2-97F8-E3C5308FA232}" type="slidenum">
              <a:rPr lang="en-US" noProof="0" smtClean="0"/>
              <a:t>‹#›</a:t>
            </a:fld>
            <a:endParaRPr lang="en-US" noProof="0" dirty="0"/>
          </a:p>
        </p:txBody>
      </p:sp>
    </p:spTree>
    <p:extLst>
      <p:ext uri="{BB962C8B-B14F-4D97-AF65-F5344CB8AC3E}">
        <p14:creationId xmlns:p14="http://schemas.microsoft.com/office/powerpoint/2010/main" val="37634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Shanker Self-Reg</a:t>
            </a:r>
            <a:r>
              <a:rPr lang="en-US" sz="1800" dirty="0">
                <a:effectLst/>
                <a:latin typeface="Calibri" panose="020F0502020204030204" pitchFamily="34" charset="0"/>
                <a:ea typeface="Calibri" panose="020F0502020204030204" pitchFamily="34" charset="0"/>
                <a:cs typeface="Times New Roman" panose="02020603050405020304" pitchFamily="18" charset="0"/>
              </a:rPr>
              <a:t>® Practice of Reflecting to enhance our stress awareness.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p:txBody>
      </p:sp>
      <p:sp>
        <p:nvSpPr>
          <p:cNvPr id="4" name="Slide Number Placeholder 3"/>
          <p:cNvSpPr>
            <a:spLocks noGrp="1"/>
          </p:cNvSpPr>
          <p:nvPr>
            <p:ph type="sldNum" sz="quarter" idx="5"/>
          </p:nvPr>
        </p:nvSpPr>
        <p:spPr/>
        <p:txBody>
          <a:bodyPr/>
          <a:lstStyle/>
          <a:p>
            <a:fld id="{AABE9C73-6CDE-45E2-97F8-E3C5308FA232}" type="slidenum">
              <a:rPr lang="en-US" smtClean="0"/>
              <a:t>1</a:t>
            </a:fld>
            <a:endParaRPr lang="en-US" dirty="0"/>
          </a:p>
        </p:txBody>
      </p:sp>
    </p:spTree>
    <p:extLst>
      <p:ext uri="{BB962C8B-B14F-4D97-AF65-F5344CB8AC3E}">
        <p14:creationId xmlns:p14="http://schemas.microsoft.com/office/powerpoint/2010/main" val="156747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and attention.  Know that your new-found awareness/knowledge can be put to good use as we consistently choose to agents of regulation or escalation.</a:t>
            </a:r>
          </a:p>
        </p:txBody>
      </p:sp>
      <p:sp>
        <p:nvSpPr>
          <p:cNvPr id="4" name="Slide Number Placeholder 3"/>
          <p:cNvSpPr>
            <a:spLocks noGrp="1"/>
          </p:cNvSpPr>
          <p:nvPr>
            <p:ph type="sldNum" sz="quarter" idx="5"/>
          </p:nvPr>
        </p:nvSpPr>
        <p:spPr/>
        <p:txBody>
          <a:bodyPr/>
          <a:lstStyle/>
          <a:p>
            <a:fld id="{AABE9C73-6CDE-45E2-97F8-E3C5308FA232}" type="slidenum">
              <a:rPr lang="en-US" smtClean="0"/>
              <a:t>10</a:t>
            </a:fld>
            <a:endParaRPr lang="en-US" dirty="0"/>
          </a:p>
        </p:txBody>
      </p:sp>
    </p:spTree>
    <p:extLst>
      <p:ext uri="{BB962C8B-B14F-4D97-AF65-F5344CB8AC3E}">
        <p14:creationId xmlns:p14="http://schemas.microsoft.com/office/powerpoint/2010/main" val="377019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little bit about what I hope to accomplish through this presentation.</a:t>
            </a:r>
          </a:p>
        </p:txBody>
      </p:sp>
      <p:sp>
        <p:nvSpPr>
          <p:cNvPr id="4" name="Slide Number Placeholder 3"/>
          <p:cNvSpPr>
            <a:spLocks noGrp="1"/>
          </p:cNvSpPr>
          <p:nvPr>
            <p:ph type="sldNum" sz="quarter" idx="5"/>
          </p:nvPr>
        </p:nvSpPr>
        <p:spPr/>
        <p:txBody>
          <a:bodyPr/>
          <a:lstStyle/>
          <a:p>
            <a:fld id="{AABE9C73-6CDE-45E2-97F8-E3C5308FA232}" type="slidenum">
              <a:rPr lang="en-US" smtClean="0"/>
              <a:t>2</a:t>
            </a:fld>
            <a:endParaRPr lang="en-US" dirty="0"/>
          </a:p>
        </p:txBody>
      </p:sp>
    </p:spTree>
    <p:extLst>
      <p:ext uri="{BB962C8B-B14F-4D97-AF65-F5344CB8AC3E}">
        <p14:creationId xmlns:p14="http://schemas.microsoft.com/office/powerpoint/2010/main" val="351181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Practices:					Five Domains of Stressors:</a:t>
            </a:r>
          </a:p>
          <a:p>
            <a:pPr marL="228600" indent="-228600">
              <a:buAutoNum type="arabicParenR"/>
            </a:pPr>
            <a:r>
              <a:rPr lang="en-US" dirty="0"/>
              <a:t>Reframe the Behaviour                   			1) Biological</a:t>
            </a:r>
          </a:p>
          <a:p>
            <a:pPr marL="228600" indent="-228600">
              <a:buAutoNum type="arabicParenR"/>
            </a:pPr>
            <a:r>
              <a:rPr lang="en-US" dirty="0"/>
              <a:t>Recognize the Stressors				2) Emotion</a:t>
            </a:r>
          </a:p>
          <a:p>
            <a:pPr marL="228600" indent="-228600">
              <a:buAutoNum type="arabicParenR"/>
            </a:pPr>
            <a:r>
              <a:rPr lang="en-US" dirty="0"/>
              <a:t>Reduce the Stress				3) Cognitive</a:t>
            </a:r>
          </a:p>
          <a:p>
            <a:pPr marL="228600" indent="-228600">
              <a:buAutoNum type="arabicParenR"/>
            </a:pPr>
            <a:r>
              <a:rPr lang="en-US" b="1" dirty="0"/>
              <a:t>Reflect: Stress Awareness</a:t>
            </a:r>
            <a:r>
              <a:rPr lang="en-US" b="0" dirty="0"/>
              <a:t> (our present work)		4) Social </a:t>
            </a:r>
            <a:endParaRPr lang="en-US" b="1" dirty="0"/>
          </a:p>
          <a:p>
            <a:pPr marL="228600" indent="-228600">
              <a:buAutoNum type="arabicParenR"/>
            </a:pPr>
            <a:r>
              <a:rPr lang="en-US" dirty="0"/>
              <a:t>Respond: Restoration &amp; Resilience			5) Prosocial</a:t>
            </a:r>
          </a:p>
          <a:p>
            <a:pPr marL="228600" indent="-228600">
              <a:buAutoNum type="arabicParenR"/>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3</a:t>
            </a:fld>
            <a:endParaRPr lang="en-US" dirty="0"/>
          </a:p>
        </p:txBody>
      </p:sp>
    </p:spTree>
    <p:extLst>
      <p:ext uri="{BB962C8B-B14F-4D97-AF65-F5344CB8AC3E}">
        <p14:creationId xmlns:p14="http://schemas.microsoft.com/office/powerpoint/2010/main" val="150380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back to the original definition of Stress as proposed by W.B. Canon. – The expenditure of energy to return to an optimal operating range.</a:t>
            </a:r>
          </a:p>
          <a:p>
            <a:endParaRPr lang="en-US" dirty="0"/>
          </a:p>
          <a:p>
            <a:r>
              <a:rPr lang="en-US" dirty="0"/>
              <a:t>Think of the metaphor of a furnace &amp; thermostat, as well as how the two function together.  </a:t>
            </a:r>
          </a:p>
          <a:p>
            <a:endParaRPr lang="en-US" dirty="0"/>
          </a:p>
          <a:p>
            <a:r>
              <a:rPr lang="en-US" dirty="0"/>
              <a:t>Our Brains/Bodies similarly consume energy in the form of glucose as required to do the things we do.  However, when the glucose consumption/expenditure is out of balance with its replenishment, we have the potential for problems.</a:t>
            </a:r>
          </a:p>
          <a:p>
            <a:endParaRPr lang="en-US" dirty="0"/>
          </a:p>
          <a:p>
            <a:r>
              <a:rPr lang="en-US" dirty="0"/>
              <a:t>Keeping our sympathetic and parasympathetic nervous systems in check allows us to find our optimal state of resilience – Where we can withstand the demands placed on our physical, socio-emotional, and cognitive systems and we feel a calm ability to handle whatever comes our way.</a:t>
            </a:r>
          </a:p>
        </p:txBody>
      </p:sp>
      <p:sp>
        <p:nvSpPr>
          <p:cNvPr id="4" name="Slide Number Placeholder 3"/>
          <p:cNvSpPr>
            <a:spLocks noGrp="1"/>
          </p:cNvSpPr>
          <p:nvPr>
            <p:ph type="sldNum" sz="quarter" idx="5"/>
          </p:nvPr>
        </p:nvSpPr>
        <p:spPr/>
        <p:txBody>
          <a:bodyPr/>
          <a:lstStyle/>
          <a:p>
            <a:fld id="{AABE9C73-6CDE-45E2-97F8-E3C5308FA232}" type="slidenum">
              <a:rPr lang="en-US" smtClean="0"/>
              <a:t>4</a:t>
            </a:fld>
            <a:endParaRPr lang="en-US" dirty="0"/>
          </a:p>
        </p:txBody>
      </p:sp>
    </p:spTree>
    <p:extLst>
      <p:ext uri="{BB962C8B-B14F-4D97-AF65-F5344CB8AC3E}">
        <p14:creationId xmlns:p14="http://schemas.microsoft.com/office/powerpoint/2010/main" val="942007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 Thayer devised a way to simultaneously consider both the energy and tension levels we were experiencing and through which we navigate each every day, as well as several times throughout each day.</a:t>
            </a:r>
          </a:p>
          <a:p>
            <a:endParaRPr lang="en-US" dirty="0"/>
          </a:p>
          <a:p>
            <a:r>
              <a:rPr lang="en-US" dirty="0"/>
              <a:t>Being in a High-Tension state is energy expensive (we burn a lot of glucose).  Engaging in activities that our bodies find as restorative helps to re-coop that energy reserve.</a:t>
            </a:r>
          </a:p>
          <a:p>
            <a:endParaRPr lang="en-US" dirty="0"/>
          </a:p>
          <a:p>
            <a:r>
              <a:rPr lang="en-US" dirty="0"/>
              <a:t>As our recognition of the stressors or stimuli from each of the five Domains that has us expending our energy, as well as our understanding or mindful awareness of our body's energy state… we can become attuned to our relative position in terms of which quadrant we are in on this Matrix.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 want you to take a moment and reflect.. </a:t>
            </a:r>
            <a:r>
              <a:rPr lang="en-US" sz="1200" b="0" dirty="0">
                <a:solidFill>
                  <a:schemeClr val="bg2">
                    <a:lumMod val="50000"/>
                  </a:schemeClr>
                </a:solidFill>
                <a:latin typeface="Century Gothic" panose="020B0502020202020204" pitchFamily="34" charset="0"/>
              </a:rPr>
              <a:t>What would someone notice that might tell them about your Energy Levels when they are low? And when they are high?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2">
                  <a:lumMod val="50000"/>
                </a:scheme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50000"/>
                  </a:schemeClr>
                </a:solidFill>
                <a:latin typeface="Century Gothic" panose="020B0502020202020204" pitchFamily="34" charset="0"/>
              </a:rPr>
              <a:t>Now… </a:t>
            </a:r>
            <a:r>
              <a:rPr lang="en-US" sz="1200" b="0" kern="1200" dirty="0">
                <a:solidFill>
                  <a:schemeClr val="bg2">
                    <a:lumMod val="50000"/>
                  </a:schemeClr>
                </a:solidFill>
                <a:latin typeface="Century Gothic" panose="020B0502020202020204" pitchFamily="34" charset="0"/>
              </a:rPr>
              <a:t>What would someone notice that might tell them about your Tension Levels when they are low? And when they are high?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bg2">
                  <a:lumMod val="50000"/>
                </a:schemeClr>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bg2">
                  <a:lumMod val="50000"/>
                </a:schemeClr>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2">
                    <a:lumMod val="50000"/>
                  </a:schemeClr>
                </a:solidFill>
                <a:latin typeface="Century Gothic" panose="020B0502020202020204" pitchFamily="34" charset="0"/>
                <a:ea typeface="+mn-ea"/>
                <a:cs typeface="+mn-cs"/>
              </a:rPr>
              <a:t>Can you think of behaviours in others that might be indicative of their energy/tension levels?  That’s why the practice of Reframing is so very important.</a:t>
            </a:r>
            <a:endParaRPr lang="ru-RU" sz="1200" b="0" kern="1200" dirty="0">
              <a:solidFill>
                <a:srgbClr val="E2E2E8">
                  <a:lumMod val="50000"/>
                </a:srgbClr>
              </a:solidFill>
              <a:latin typeface="Garamond"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0" dirty="0">
              <a:solidFill>
                <a:schemeClr val="bg2">
                  <a:lumMod val="50000"/>
                </a:schemeClr>
              </a:solidFill>
              <a:latin typeface="Century Gothic" panose="020B0502020202020204" pitchFamily="34" charset="0"/>
            </a:endParaRPr>
          </a:p>
          <a:p>
            <a:endParaRPr lang="en-US" dirty="0"/>
          </a:p>
          <a:p>
            <a:endParaRPr lang="en-US" dirty="0"/>
          </a:p>
          <a:p>
            <a:r>
              <a:rPr lang="en-US" dirty="0"/>
              <a:t>understanding of our own physiological reactions improves (The Practice we are working through today) we can become attuned to our relative position </a:t>
            </a:r>
          </a:p>
        </p:txBody>
      </p:sp>
      <p:sp>
        <p:nvSpPr>
          <p:cNvPr id="4" name="Slide Number Placeholder 3"/>
          <p:cNvSpPr>
            <a:spLocks noGrp="1"/>
          </p:cNvSpPr>
          <p:nvPr>
            <p:ph type="sldNum" sz="quarter" idx="5"/>
          </p:nvPr>
        </p:nvSpPr>
        <p:spPr/>
        <p:txBody>
          <a:bodyPr/>
          <a:lstStyle/>
          <a:p>
            <a:fld id="{AABE9C73-6CDE-45E2-97F8-E3C5308FA232}" type="slidenum">
              <a:rPr lang="en-US" smtClean="0"/>
              <a:t>5</a:t>
            </a:fld>
            <a:endParaRPr lang="en-US" dirty="0"/>
          </a:p>
        </p:txBody>
      </p:sp>
    </p:spTree>
    <p:extLst>
      <p:ext uri="{BB962C8B-B14F-4D97-AF65-F5344CB8AC3E}">
        <p14:creationId xmlns:p14="http://schemas.microsoft.com/office/powerpoint/2010/main" val="408885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Neuroception</a:t>
            </a:r>
            <a:r>
              <a:rPr lang="en-US" dirty="0"/>
              <a:t>” – a term coined by Stephen </a:t>
            </a:r>
            <a:r>
              <a:rPr lang="en-US" dirty="0" err="1"/>
              <a:t>Porges</a:t>
            </a:r>
            <a:endParaRPr lang="en-US" dirty="0"/>
          </a:p>
          <a:p>
            <a:r>
              <a:rPr lang="en-US" dirty="0"/>
              <a:t>	1. Our Limbic system is constantly monitoring both our physical and social environment / scanning for threats &amp; signs of safety</a:t>
            </a:r>
          </a:p>
          <a:p>
            <a:r>
              <a:rPr lang="en-US" dirty="0"/>
              <a:t>	2. Takes place well beneath the level of active consciousness</a:t>
            </a:r>
          </a:p>
          <a:p>
            <a:r>
              <a:rPr lang="en-US" dirty="0"/>
              <a:t>	3. Is instantaneous</a:t>
            </a:r>
          </a:p>
          <a:p>
            <a:r>
              <a:rPr lang="en-US" dirty="0"/>
              <a:t>	4. begins very early and some would say in Utero.  </a:t>
            </a:r>
          </a:p>
          <a:p>
            <a:r>
              <a:rPr lang="en-US" dirty="0"/>
              <a:t>	5. Recent work by Andy Meltzoff found a correlation between levels of </a:t>
            </a:r>
            <a:r>
              <a:rPr lang="en-US" dirty="0" err="1"/>
              <a:t>neuroception</a:t>
            </a:r>
            <a:r>
              <a:rPr lang="en-US" dirty="0"/>
              <a:t> and later traits or trait assumption</a:t>
            </a:r>
          </a:p>
          <a:p>
            <a:r>
              <a:rPr lang="en-US" dirty="0"/>
              <a:t>	6. Really an explanation of how the Paleo-mammalian Brain interacts with Neo-Cortex</a:t>
            </a:r>
          </a:p>
          <a:p>
            <a:endParaRPr lang="en-US" dirty="0"/>
          </a:p>
          <a:p>
            <a:r>
              <a:rPr lang="en-US" dirty="0" err="1"/>
              <a:t>Interoception</a:t>
            </a:r>
            <a:r>
              <a:rPr lang="en-US" dirty="0"/>
              <a:t> and Exteroception are subcomponents of Self-Awareness.</a:t>
            </a:r>
          </a:p>
          <a:p>
            <a:r>
              <a:rPr lang="en-US" dirty="0"/>
              <a:t>	</a:t>
            </a:r>
          </a:p>
          <a:p>
            <a:r>
              <a:rPr lang="en-US" dirty="0"/>
              <a:t>	</a:t>
            </a:r>
            <a:r>
              <a:rPr lang="en-US" dirty="0" err="1"/>
              <a:t>Interoception</a:t>
            </a:r>
            <a:r>
              <a:rPr lang="en-US" dirty="0"/>
              <a:t>:	1) One’s awareness of their own internal physiological state – The tension in their neck/shoulders, cramping in the stomach… etc.</a:t>
            </a:r>
          </a:p>
          <a:p>
            <a:endParaRPr lang="en-US" dirty="0"/>
          </a:p>
          <a:p>
            <a:r>
              <a:rPr lang="en-US" dirty="0"/>
              <a:t>	Exteroception: 1) Refers to one’s meta-awareness of things going on externally, and their impact (</a:t>
            </a:r>
            <a:r>
              <a:rPr lang="en-US" dirty="0" err="1"/>
              <a:t>ie</a:t>
            </a:r>
            <a:r>
              <a:rPr lang="en-US" dirty="0"/>
              <a:t> croaking toads, singing birds, leaves in rustling in trees)… etc.</a:t>
            </a:r>
          </a:p>
        </p:txBody>
      </p:sp>
      <p:sp>
        <p:nvSpPr>
          <p:cNvPr id="4" name="Slide Number Placeholder 3"/>
          <p:cNvSpPr>
            <a:spLocks noGrp="1"/>
          </p:cNvSpPr>
          <p:nvPr>
            <p:ph type="sldNum" sz="quarter" idx="5"/>
          </p:nvPr>
        </p:nvSpPr>
        <p:spPr/>
        <p:txBody>
          <a:bodyPr/>
          <a:lstStyle/>
          <a:p>
            <a:fld id="{AABE9C73-6CDE-45E2-97F8-E3C5308FA232}" type="slidenum">
              <a:rPr lang="en-US" smtClean="0"/>
              <a:t>6</a:t>
            </a:fld>
            <a:endParaRPr lang="en-US" dirty="0"/>
          </a:p>
        </p:txBody>
      </p:sp>
    </p:spTree>
    <p:extLst>
      <p:ext uri="{BB962C8B-B14F-4D97-AF65-F5344CB8AC3E}">
        <p14:creationId xmlns:p14="http://schemas.microsoft.com/office/powerpoint/2010/main" val="9958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Essentially what they said, was that self-regulation is a function of becoming aware of your arousal states and what sorts of things you could do when you felt yourself becoming </a:t>
            </a:r>
            <a:r>
              <a:rPr lang="en-US" sz="1800" b="0" i="0" u="none" strike="noStrike" baseline="0" dirty="0" err="1">
                <a:solidFill>
                  <a:srgbClr val="000000"/>
                </a:solidFill>
                <a:latin typeface="Arial" panose="020B0604020202020204" pitchFamily="34" charset="0"/>
              </a:rPr>
              <a:t>overaroused</a:t>
            </a:r>
            <a:r>
              <a:rPr lang="en-US" sz="1800" b="0" i="0" u="none" strike="noStrike" baseline="0" dirty="0">
                <a:solidFill>
                  <a:srgbClr val="000000"/>
                </a:solidFill>
                <a:latin typeface="Arial" panose="020B0604020202020204" pitchFamily="34" charset="0"/>
              </a:rPr>
              <a:t> or when you were under-aroused, to get yourself back to that state of being calmly focused and alert.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There are four key variables when we look at an arousal state. This was an idea that the great American pediatrician Berry Brazelton came up with, beginning in the 1960s, that throughout the day, we cycle up and down through six key arousal states. Brazelton’s arousal states were: at the bottom, being asleep, and at the top, being flooded, being in a tantrum. And then in between are four more states: drowsy, and then above that, something he called </a:t>
            </a:r>
            <a:r>
              <a:rPr lang="en-US" sz="1800" b="0" i="0" u="none" strike="noStrike" baseline="0" dirty="0" err="1">
                <a:solidFill>
                  <a:srgbClr val="000000"/>
                </a:solidFill>
                <a:latin typeface="Arial" panose="020B0604020202020204" pitchFamily="34" charset="0"/>
              </a:rPr>
              <a:t>hypoaroused</a:t>
            </a:r>
            <a:r>
              <a:rPr lang="en-US" sz="1800" b="0" i="0" u="none" strike="noStrike" baseline="0" dirty="0">
                <a:solidFill>
                  <a:srgbClr val="000000"/>
                </a:solidFill>
                <a:latin typeface="Arial" panose="020B0604020202020204" pitchFamily="34" charset="0"/>
              </a:rPr>
              <a:t>, then calmly focused and alert, and then </a:t>
            </a:r>
            <a:r>
              <a:rPr lang="en-US" sz="1800" b="0" i="0" u="none" strike="noStrike" baseline="0" dirty="0" err="1">
                <a:solidFill>
                  <a:srgbClr val="000000"/>
                </a:solidFill>
                <a:latin typeface="Arial" panose="020B0604020202020204" pitchFamily="34" charset="0"/>
              </a:rPr>
              <a:t>hyperaroused</a:t>
            </a:r>
            <a:r>
              <a:rPr lang="en-US" sz="1800" b="0" i="0" u="none" strike="noStrike" baseline="0" dirty="0">
                <a:solidFill>
                  <a:srgbClr val="000000"/>
                </a:solidFill>
                <a:latin typeface="Arial" panose="020B0604020202020204" pitchFamily="34" charset="0"/>
              </a:rPr>
              <a:t>. So those are your six basic arousal states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Keep in mind, his focus was on babies/infants, but in Self-Reg, we think it’s applicable to us as well.</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What are these variables he was looking at, that are the cornerstone of an arousal state?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1. The first one is </a:t>
            </a:r>
            <a:r>
              <a:rPr lang="en-US" sz="1800" b="0" i="1" u="none" strike="noStrike" baseline="0" dirty="0">
                <a:solidFill>
                  <a:srgbClr val="000000"/>
                </a:solidFill>
                <a:latin typeface="Arial" panose="020B0604020202020204" pitchFamily="34" charset="0"/>
              </a:rPr>
              <a:t>awareness</a:t>
            </a:r>
            <a:r>
              <a:rPr lang="en-US" sz="1800" b="0" i="0" u="none" strike="noStrike" baseline="0" dirty="0">
                <a:solidFill>
                  <a:srgbClr val="000000"/>
                </a:solidFill>
                <a:latin typeface="Arial" panose="020B0604020202020204" pitchFamily="34" charset="0"/>
              </a:rPr>
              <a:t>; how aware the baby is, what’s going on around him or her. </a:t>
            </a:r>
          </a:p>
          <a:p>
            <a:r>
              <a:rPr lang="en-US" sz="1800" b="0" i="0" u="none" strike="noStrike" baseline="0" dirty="0">
                <a:solidFill>
                  <a:srgbClr val="000000"/>
                </a:solidFill>
                <a:latin typeface="Arial" panose="020B0604020202020204" pitchFamily="34" charset="0"/>
              </a:rPr>
              <a:t>2. The next thing is </a:t>
            </a:r>
            <a:r>
              <a:rPr lang="en-US" sz="1800" b="0" i="1" u="none" strike="noStrike" baseline="0" dirty="0">
                <a:solidFill>
                  <a:srgbClr val="000000"/>
                </a:solidFill>
                <a:latin typeface="Arial" panose="020B0604020202020204" pitchFamily="34" charset="0"/>
              </a:rPr>
              <a:t>activity</a:t>
            </a:r>
            <a:r>
              <a:rPr lang="en-US" sz="1800" b="0" i="0" u="none" strike="noStrike" baseline="0" dirty="0">
                <a:solidFill>
                  <a:srgbClr val="000000"/>
                </a:solidFill>
                <a:latin typeface="Arial" panose="020B0604020202020204" pitchFamily="34" charset="0"/>
              </a:rPr>
              <a:t>. What are they doing with their hands, their legs? But activity, as we get older, when we talk about arousal, can be mental activity as well. So, physical or mental activity. </a:t>
            </a:r>
          </a:p>
          <a:p>
            <a:r>
              <a:rPr lang="en-US" sz="1800" b="0" i="0" u="none" strike="noStrike" baseline="0" dirty="0">
                <a:solidFill>
                  <a:srgbClr val="000000"/>
                </a:solidFill>
                <a:latin typeface="Arial" panose="020B0604020202020204" pitchFamily="34" charset="0"/>
              </a:rPr>
              <a:t>3. The next thing we look at is </a:t>
            </a:r>
            <a:r>
              <a:rPr lang="en-US" sz="1800" b="0" i="1" u="none" strike="noStrike" baseline="0" dirty="0">
                <a:solidFill>
                  <a:srgbClr val="000000"/>
                </a:solidFill>
                <a:latin typeface="Arial" panose="020B0604020202020204" pitchFamily="34" charset="0"/>
              </a:rPr>
              <a:t>energy</a:t>
            </a:r>
            <a:r>
              <a:rPr lang="en-US" sz="1800" b="0" i="0" u="none" strike="noStrike" baseline="0" dirty="0">
                <a:solidFill>
                  <a:srgbClr val="000000"/>
                </a:solidFill>
                <a:latin typeface="Arial" panose="020B0604020202020204" pitchFamily="34" charset="0"/>
              </a:rPr>
              <a:t>. Arousal is very much a function of how much energy you are burning. So the idea here is that, in the lowest arousal state – being asleep – you are burning the least energy, and in the highest arousal state – being flooded – you are burning the most energy. </a:t>
            </a:r>
          </a:p>
          <a:p>
            <a:r>
              <a:rPr lang="en-US" sz="1800" b="0" i="0" u="none" strike="noStrike" baseline="0" dirty="0">
                <a:solidFill>
                  <a:srgbClr val="000000"/>
                </a:solidFill>
                <a:latin typeface="Arial" panose="020B0604020202020204" pitchFamily="34" charset="0"/>
              </a:rPr>
              <a:t>4. And then the last thing we look at is </a:t>
            </a:r>
            <a:r>
              <a:rPr lang="en-US" sz="1800" b="0" i="1" u="none" strike="noStrike" baseline="0" dirty="0">
                <a:solidFill>
                  <a:srgbClr val="000000"/>
                </a:solidFill>
                <a:latin typeface="Arial" panose="020B0604020202020204" pitchFamily="34" charset="0"/>
              </a:rPr>
              <a:t>tension</a:t>
            </a:r>
            <a:r>
              <a:rPr lang="en-US" sz="1800" b="0" i="0" u="none" strike="noStrike" baseline="0" dirty="0">
                <a:solidFill>
                  <a:srgbClr val="000000"/>
                </a:solidFill>
                <a:latin typeface="Arial" panose="020B0604020202020204" pitchFamily="34" charset="0"/>
              </a:rPr>
              <a:t>. So the idea here is that in the lowest arousal state, when you are asleep, you have your least tension, and in the highest arousal state, you have your most tension, you’re flooded. Really what we’re looking at is how rigid the muscles are and as a result how fast the heart is beating, how quickly you’re breathing. </a:t>
            </a:r>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7</a:t>
            </a:fld>
            <a:endParaRPr lang="en-US" dirty="0"/>
          </a:p>
        </p:txBody>
      </p:sp>
    </p:spTree>
    <p:extLst>
      <p:ext uri="{BB962C8B-B14F-4D97-AF65-F5344CB8AC3E}">
        <p14:creationId xmlns:p14="http://schemas.microsoft.com/office/powerpoint/2010/main" val="333939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too that throughout our day our bodies experience rhythmic “Ultradian” cycles of between approx. 80-120 minutes or so.  Known as Basic Rest &amp; Activity Cycles as proposed by physiologist Nathaniel </a:t>
            </a:r>
            <a:r>
              <a:rPr lang="en-US" dirty="0" err="1"/>
              <a:t>Kleitman</a:t>
            </a:r>
            <a:r>
              <a:rPr lang="en-US" dirty="0"/>
              <a:t> to describe cyclical levels of excitement/engagement both while awake and asleep.</a:t>
            </a:r>
          </a:p>
          <a:p>
            <a:endParaRPr lang="en-US" dirty="0"/>
          </a:p>
          <a:p>
            <a:r>
              <a:rPr lang="en-US" dirty="0"/>
              <a:t>Interestingly enough these cycles that last less than a day (24-hour period) are called Ultradian rhythms.  Those lasting approx. 24-hour periods are referred to as “Circadian,” and those lasting longer than a 24-hour period are “</a:t>
            </a:r>
            <a:r>
              <a:rPr lang="en-US" dirty="0" err="1"/>
              <a:t>Infradian</a:t>
            </a:r>
            <a:r>
              <a:rPr lang="en-US" dirty="0"/>
              <a:t>.”</a:t>
            </a:r>
          </a:p>
        </p:txBody>
      </p:sp>
      <p:sp>
        <p:nvSpPr>
          <p:cNvPr id="4" name="Slide Number Placeholder 3"/>
          <p:cNvSpPr>
            <a:spLocks noGrp="1"/>
          </p:cNvSpPr>
          <p:nvPr>
            <p:ph type="sldNum" sz="quarter" idx="5"/>
          </p:nvPr>
        </p:nvSpPr>
        <p:spPr/>
        <p:txBody>
          <a:bodyPr/>
          <a:lstStyle/>
          <a:p>
            <a:fld id="{AABE9C73-6CDE-45E2-97F8-E3C5308FA232}" type="slidenum">
              <a:rPr lang="en-US" smtClean="0"/>
              <a:t>8</a:t>
            </a:fld>
            <a:endParaRPr lang="en-US" dirty="0"/>
          </a:p>
        </p:txBody>
      </p:sp>
    </p:spTree>
    <p:extLst>
      <p:ext uri="{BB962C8B-B14F-4D97-AF65-F5344CB8AC3E}">
        <p14:creationId xmlns:p14="http://schemas.microsoft.com/office/powerpoint/2010/main" val="2882255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0" i="0" dirty="0">
                <a:solidFill>
                  <a:srgbClr val="000000"/>
                </a:solidFill>
                <a:effectLst/>
                <a:latin typeface="Merriweather"/>
              </a:rPr>
              <a:t>Well… without knowing where you personally are in your own Ultradian Rhythm (you might have a sense yourself), let’s try to cultivate some awareness in this embodiment activity/experience.</a:t>
            </a:r>
          </a:p>
          <a:p>
            <a:pPr marL="0" indent="0" algn="l">
              <a:buNone/>
            </a:pPr>
            <a:endParaRPr lang="en-US" b="0" i="0" dirty="0">
              <a:solidFill>
                <a:srgbClr val="000000"/>
              </a:solidFill>
              <a:effectLst/>
              <a:latin typeface="Merriweather"/>
            </a:endParaRPr>
          </a:p>
          <a:p>
            <a:pPr marL="0" indent="0" algn="l">
              <a:buNone/>
            </a:pPr>
            <a:r>
              <a:rPr lang="en-US" b="0" i="0" dirty="0">
                <a:solidFill>
                  <a:srgbClr val="000000"/>
                </a:solidFill>
                <a:effectLst/>
                <a:latin typeface="Merriweather"/>
              </a:rPr>
              <a:t>Let’s think about our Posture:</a:t>
            </a:r>
          </a:p>
          <a:p>
            <a:pPr marL="0" indent="0" algn="l">
              <a:buNone/>
            </a:pPr>
            <a:r>
              <a:rPr lang="en-US" b="0" i="0" dirty="0">
                <a:solidFill>
                  <a:srgbClr val="000000"/>
                </a:solidFill>
                <a:effectLst/>
                <a:latin typeface="Merriweather"/>
              </a:rPr>
              <a:t>	</a:t>
            </a:r>
          </a:p>
          <a:p>
            <a:pPr marL="0" indent="0" algn="l">
              <a:buNone/>
            </a:pPr>
            <a:r>
              <a:rPr lang="en-US" b="0" i="0" dirty="0">
                <a:solidFill>
                  <a:srgbClr val="000000"/>
                </a:solidFill>
                <a:effectLst/>
                <a:latin typeface="Merriweather"/>
              </a:rPr>
              <a:t>Not just our physical but our emotional posture and its attachment to our physical being in our “present-state.”  You’ll hear me say that a lot in this exercise – because it’s really all we have.  We are not in the same body we were yesterday, or the day/week/month before.  Nor will it be the same tomorrow/next week/next month.  We are only interested in the present moment.  Let go of the inner critic that is too judgmental. It may sound like a contradiction, but we want to use “soft eyes” for ourselves while also objectifying our body as something that we only  currently occupy or inhabit.  Recognize that the way you feel now is not the same way you felt yesterday, or even a few hours ago, perhaps even ten minutes ago.  Feel/Become aware of your new understanding of the term “Posture.” Say to yourself, or out loud if you wish – “Let my present-state be content and at ease.”</a:t>
            </a:r>
          </a:p>
          <a:p>
            <a:pPr marL="0" indent="0" algn="l">
              <a:buNone/>
            </a:pPr>
            <a:endParaRPr lang="en-US" b="0" i="0" dirty="0">
              <a:solidFill>
                <a:srgbClr val="000000"/>
              </a:solidFill>
              <a:effectLst/>
              <a:latin typeface="Merriweather"/>
            </a:endParaRPr>
          </a:p>
          <a:p>
            <a:pPr marL="0" indent="0" algn="l">
              <a:buNone/>
            </a:pPr>
            <a:r>
              <a:rPr lang="en-US" b="0" i="0" dirty="0">
                <a:solidFill>
                  <a:srgbClr val="000000"/>
                </a:solidFill>
                <a:effectLst/>
                <a:latin typeface="Merriweather"/>
              </a:rPr>
              <a:t>2) Sense your Respiration:</a:t>
            </a:r>
          </a:p>
          <a:p>
            <a:pPr marL="0" indent="0" algn="l">
              <a:buNone/>
            </a:pPr>
            <a:endParaRPr lang="en-US" b="0" i="0" dirty="0">
              <a:solidFill>
                <a:srgbClr val="000000"/>
              </a:solidFill>
              <a:effectLst/>
              <a:latin typeface="Merriweather"/>
            </a:endParaRPr>
          </a:p>
          <a:p>
            <a:pPr marL="0" indent="0" algn="l">
              <a:buNone/>
            </a:pPr>
            <a:r>
              <a:rPr lang="en-US" b="0" i="0" dirty="0">
                <a:solidFill>
                  <a:srgbClr val="000000"/>
                </a:solidFill>
                <a:effectLst/>
                <a:latin typeface="Merriweather"/>
              </a:rPr>
              <a:t>Experience the full duration of a breath coming in, and the full duration of a breath leaving your body in it’s present-state.  Aim your attention on these breaths and the accompanying sensations both internal and external. Feel the air entering through the nose right through to back of your throat and into your lungs as they expand.  Now attend to the expelled air as it vacates your lungs, back up through your mouth as it passes your lips on its exit. Think of your body in its “present-state” as it takes in that oxygen to enrich the glucose in your blood and know that it will be put use as your body in its “present-state” requires it to be.  Do this for 5 full and deep breaths.</a:t>
            </a:r>
          </a:p>
          <a:p>
            <a:pPr marL="0" indent="0" algn="l">
              <a:buNone/>
            </a:pPr>
            <a:endParaRPr lang="en-US" b="0" i="0" dirty="0">
              <a:solidFill>
                <a:srgbClr val="000000"/>
              </a:solidFill>
              <a:effectLst/>
              <a:latin typeface="Merriweather"/>
            </a:endParaRPr>
          </a:p>
          <a:p>
            <a:pPr marL="0" indent="0" algn="l">
              <a:buNone/>
            </a:pPr>
            <a:r>
              <a:rPr lang="en-US" b="0" i="0" dirty="0">
                <a:solidFill>
                  <a:srgbClr val="000000"/>
                </a:solidFill>
                <a:effectLst/>
                <a:latin typeface="Merriweather"/>
              </a:rPr>
              <a:t>3) Points of Contact:</a:t>
            </a:r>
          </a:p>
          <a:p>
            <a:pPr marL="0" indent="0" algn="l">
              <a:buNone/>
            </a:pPr>
            <a:endParaRPr lang="en-US" b="0" i="0" dirty="0">
              <a:solidFill>
                <a:srgbClr val="000000"/>
              </a:solidFill>
              <a:effectLst/>
              <a:latin typeface="Merriweather"/>
            </a:endParaRPr>
          </a:p>
          <a:p>
            <a:pPr marL="0" indent="0" algn="l">
              <a:buNone/>
            </a:pPr>
            <a:r>
              <a:rPr lang="en-US" b="0" i="0" dirty="0">
                <a:solidFill>
                  <a:srgbClr val="000000"/>
                </a:solidFill>
                <a:effectLst/>
                <a:latin typeface="Merriweather"/>
              </a:rPr>
              <a:t>Attend to the sensations at the points of contact. Your feet/or your body on the floor. Your feet on the soles of your shoes, your shoes on the insteps of your feet.  Your slacks/pants/blouse/shirt against your skin. Your face and the air in contact with it. Your hair as it is an extension of physical being.  What do you notice at these contact points?  Not judging/just feeling.</a:t>
            </a:r>
          </a:p>
          <a:p>
            <a:pPr marL="0" indent="0" algn="l">
              <a:buNone/>
            </a:pPr>
            <a:endParaRPr lang="en-US" b="0" i="0" dirty="0">
              <a:solidFill>
                <a:srgbClr val="000000"/>
              </a:solidFill>
              <a:effectLst/>
              <a:latin typeface="Merriweather"/>
            </a:endParaRPr>
          </a:p>
          <a:p>
            <a:pPr marL="0" indent="0" algn="l">
              <a:buNone/>
            </a:pPr>
            <a:r>
              <a:rPr lang="en-US" b="0" i="0" dirty="0">
                <a:solidFill>
                  <a:srgbClr val="000000"/>
                </a:solidFill>
                <a:effectLst/>
                <a:latin typeface="Merriweather"/>
              </a:rPr>
              <a:t>4) Accept the sensations:</a:t>
            </a:r>
          </a:p>
          <a:p>
            <a:pPr marL="0" indent="0" algn="l">
              <a:buNone/>
            </a:pPr>
            <a:endParaRPr lang="en-US" b="0" i="0" dirty="0">
              <a:solidFill>
                <a:srgbClr val="000000"/>
              </a:solidFill>
              <a:effectLst/>
              <a:latin typeface="Merriweather"/>
            </a:endParaRPr>
          </a:p>
          <a:p>
            <a:pPr marL="0" indent="0" algn="l">
              <a:buNone/>
            </a:pPr>
            <a:r>
              <a:rPr lang="en-US" b="0" i="0" dirty="0">
                <a:solidFill>
                  <a:srgbClr val="000000"/>
                </a:solidFill>
                <a:effectLst/>
                <a:latin typeface="Merriweather"/>
              </a:rPr>
              <a:t>Acknowledge them for what they are – informative.  Welcome those sensations as they are a part of your “present-state.”  The mindfulness you are now experiencing as you have become more aware of the space in which you exist.  Recognize that our bodies have much to tell us about our “present-state.”</a:t>
            </a:r>
          </a:p>
          <a:p>
            <a:pPr algn="l"/>
            <a:endParaRPr lang="en-US" b="0" i="0" dirty="0">
              <a:solidFill>
                <a:srgbClr val="000000"/>
              </a:solidFill>
              <a:effectLst/>
              <a:latin typeface="Merriweather"/>
            </a:endParaRPr>
          </a:p>
          <a:p>
            <a:pPr algn="l"/>
            <a:r>
              <a:rPr lang="en-CA" sz="1800" spc="15" dirty="0">
                <a:solidFill>
                  <a:srgbClr val="000000"/>
                </a:solidFill>
                <a:effectLst/>
                <a:latin typeface="Times New Roman" panose="02020603050405020304" pitchFamily="18" charset="0"/>
                <a:ea typeface="Times New Roman" panose="02020603050405020304" pitchFamily="18" charset="0"/>
              </a:rPr>
              <a:t>And as this period of practicing together comes to an end, see if you can form the intention to allow the embodied mindfulness that you’ve been cultivating to travel with you. As you move from the domain of being into emphasizing the domain of feeling aware, so that you may be more fully in touch with the carriage of the body. With the body as a whole. With the universe of sensations within that, moment by moment, as you move through all the various activities and demands of your day.</a:t>
            </a:r>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9</a:t>
            </a:fld>
            <a:endParaRPr lang="en-US" dirty="0"/>
          </a:p>
        </p:txBody>
      </p:sp>
    </p:spTree>
    <p:extLst>
      <p:ext uri="{BB962C8B-B14F-4D97-AF65-F5344CB8AC3E}">
        <p14:creationId xmlns:p14="http://schemas.microsoft.com/office/powerpoint/2010/main" val="1541726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4/5/2021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8201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Autofit/>
          </a:bodyPr>
          <a:lstStyle>
            <a:lvl1pPr algn="l" defTabSz="914400" rtl="0" eaLnBrk="1" latinLnBrk="0" hangingPunct="1">
              <a:lnSpc>
                <a:spcPct val="100000"/>
              </a:lnSpc>
              <a:spcBef>
                <a:spcPct val="0"/>
              </a:spcBef>
              <a:buNone/>
              <a:defRPr lang="en-US" sz="4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4/5/2021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468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7A40E7-331A-409D-8385-D6893D1EA86A}"/>
              </a:ext>
            </a:extLst>
          </p:cNvPr>
          <p:cNvSpPr/>
          <p:nvPr userDrawn="1"/>
        </p:nvSpPr>
        <p:spPr>
          <a:xfrm>
            <a:off x="948394" y="941695"/>
            <a:ext cx="5452526" cy="497461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23">
            <a:extLst>
              <a:ext uri="{FF2B5EF4-FFF2-40B4-BE49-F238E27FC236}">
                <a16:creationId xmlns:a16="http://schemas.microsoft.com/office/drawing/2014/main" id="{75561E95-1FD2-4358-9E4C-3D2E929E4872}"/>
              </a:ext>
            </a:extLst>
          </p:cNvPr>
          <p:cNvSpPr>
            <a:spLocks noGrp="1"/>
          </p:cNvSpPr>
          <p:nvPr>
            <p:ph type="pic" sz="quarter" idx="14"/>
          </p:nvPr>
        </p:nvSpPr>
        <p:spPr>
          <a:xfrm>
            <a:off x="0" y="0"/>
            <a:ext cx="12192000" cy="685800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solidFill>
            <a:schemeClr val="accent1">
              <a:lumMod val="60000"/>
              <a:lumOff val="40000"/>
            </a:schemeClr>
          </a:solidFill>
        </p:spPr>
        <p:txBody>
          <a:bodyPr wrap="square">
            <a:noAutofit/>
          </a:bodyPr>
          <a:lstStyle>
            <a:lvl1pPr marL="0" indent="0" algn="ctr">
              <a:buNone/>
              <a:defRPr/>
            </a:lvl1pPr>
          </a:lstStyle>
          <a:p>
            <a:r>
              <a:rPr lang="en-US" noProof="0"/>
              <a:t>Click icon to add picture</a:t>
            </a:r>
            <a:endParaRPr lang="en-US" noProof="0" dirty="0"/>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noProof="0" smtClean="0"/>
              <a:t>4/5/2021</a:t>
            </a:fld>
            <a:endParaRPr lang="en-US" noProof="0"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noProof="0"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noProof="0" smtClean="0"/>
              <a:t>‹#›</a:t>
            </a:fld>
            <a:endParaRPr lang="en-US" noProof="0" dirty="0"/>
          </a:p>
        </p:txBody>
      </p:sp>
      <p:sp>
        <p:nvSpPr>
          <p:cNvPr id="22" name="Content Placeholder 3">
            <a:extLst>
              <a:ext uri="{FF2B5EF4-FFF2-40B4-BE49-F238E27FC236}">
                <a16:creationId xmlns:a16="http://schemas.microsoft.com/office/drawing/2014/main" id="{6E7077FF-6FAE-4A98-862F-3A2F931B9589}"/>
              </a:ext>
            </a:extLst>
          </p:cNvPr>
          <p:cNvSpPr>
            <a:spLocks noGrp="1"/>
          </p:cNvSpPr>
          <p:nvPr>
            <p:ph sz="half" idx="13"/>
          </p:nvPr>
        </p:nvSpPr>
        <p:spPr>
          <a:xfrm>
            <a:off x="1357950" y="2852792"/>
            <a:ext cx="4633415" cy="2572193"/>
          </a:xfrm>
        </p:spPr>
        <p:txBody>
          <a:bodyPr vert="horz" lIns="91440" tIns="45720" rIns="91440" bIns="45720" rtlCol="0">
            <a:normAutofit/>
          </a:bodyPr>
          <a:lstStyle>
            <a:lvl1pPr marL="0" indent="0">
              <a:buNone/>
              <a:defRPr>
                <a:solidFill>
                  <a:schemeClr val="bg1"/>
                </a:solidFill>
              </a:defRPr>
            </a:lvl1pPr>
          </a:lstStyle>
          <a:p>
            <a:pPr lvl="0"/>
            <a:r>
              <a:rPr lang="en-US" noProof="0"/>
              <a:t>Click to edit Master text styles</a:t>
            </a:r>
          </a:p>
        </p:txBody>
      </p:sp>
      <p:sp>
        <p:nvSpPr>
          <p:cNvPr id="23" name="Rectangle 22">
            <a:extLst>
              <a:ext uri="{FF2B5EF4-FFF2-40B4-BE49-F238E27FC236}">
                <a16:creationId xmlns:a16="http://schemas.microsoft.com/office/drawing/2014/main" id="{351E07B6-8D69-4F8A-9729-400511B37F8B}"/>
              </a:ext>
            </a:extLst>
          </p:cNvPr>
          <p:cNvSpPr/>
          <p:nvPr userDrawn="1"/>
        </p:nvSpPr>
        <p:spPr>
          <a:xfrm>
            <a:off x="1101715" y="1106424"/>
            <a:ext cx="5120640" cy="4645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357950" y="1352804"/>
            <a:ext cx="4633415" cy="1333641"/>
          </a:xfrm>
        </p:spPr>
        <p:txBody>
          <a:bodyPr anchor="b">
            <a:normAutofit/>
          </a:bodyPr>
          <a:lstStyle>
            <a:lvl1pPr algn="l" defTabSz="914400" rtl="0" eaLnBrk="1" latinLnBrk="0" hangingPunct="1">
              <a:lnSpc>
                <a:spcPct val="100000"/>
              </a:lnSpc>
              <a:spcBef>
                <a:spcPct val="0"/>
              </a:spcBef>
              <a:buNone/>
              <a:defRPr lang="en-US" sz="4800" b="0" kern="1200" cap="none" spc="0" baseline="0" dirty="0">
                <a:solidFill>
                  <a:schemeClr val="bg1"/>
                </a:solidFill>
                <a:effectLst/>
                <a:latin typeface="+mj-lt"/>
                <a:ea typeface="+mn-ea"/>
                <a:cs typeface="+mn-cs"/>
              </a:defRPr>
            </a:lvl1pPr>
          </a:lstStyle>
          <a:p>
            <a:r>
              <a:rPr lang="en-US" noProof="0"/>
              <a:t>Click to edit Master title style</a:t>
            </a:r>
          </a:p>
        </p:txBody>
      </p:sp>
    </p:spTree>
    <p:extLst>
      <p:ext uri="{BB962C8B-B14F-4D97-AF65-F5344CB8AC3E}">
        <p14:creationId xmlns:p14="http://schemas.microsoft.com/office/powerpoint/2010/main" val="281113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4/5/2021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100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2855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4/5/2021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8703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0555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F2F0876-DA34-44C2-B05E-66533803FE6E}"/>
              </a:ext>
            </a:extLst>
          </p:cNvPr>
          <p:cNvSpPr>
            <a:spLocks noGrp="1"/>
          </p:cNvSpPr>
          <p:nvPr>
            <p:ph type="pic" sz="quarter" idx="14"/>
          </p:nvPr>
        </p:nvSpPr>
        <p:spPr>
          <a:xfrm>
            <a:off x="233400" y="246600"/>
            <a:ext cx="11725200" cy="6364800"/>
          </a:xfrm>
        </p:spPr>
        <p:txBody>
          <a:bodyPr anchor="ctr" anchorCtr="0"/>
          <a:lstStyle>
            <a:lvl1pPr marL="0" indent="0" algn="ctr">
              <a:buNone/>
              <a:defRPr/>
            </a:lvl1pPr>
          </a:lstStyle>
          <a:p>
            <a:r>
              <a:rPr lang="en-US"/>
              <a:t>Click icon to add picture</a:t>
            </a:r>
            <a:endParaRPr lang="ru-RU"/>
          </a:p>
        </p:txBody>
      </p:sp>
      <p:sp>
        <p:nvSpPr>
          <p:cNvPr id="10" name="Picture Placeholder 9">
            <a:extLst>
              <a:ext uri="{FF2B5EF4-FFF2-40B4-BE49-F238E27FC236}">
                <a16:creationId xmlns:a16="http://schemas.microsoft.com/office/drawing/2014/main" id="{6E352C7E-BCE1-47CD-872E-2935DD89FC28}"/>
              </a:ext>
            </a:extLst>
          </p:cNvPr>
          <p:cNvSpPr>
            <a:spLocks noGrp="1"/>
          </p:cNvSpPr>
          <p:nvPr>
            <p:ph type="pic" sz="quarter" idx="13"/>
          </p:nvPr>
        </p:nvSpPr>
        <p:spPr>
          <a:xfrm>
            <a:off x="852488" y="2103438"/>
            <a:ext cx="5243512" cy="3748087"/>
          </a:xfrm>
        </p:spPr>
        <p:txBody>
          <a:bodyPr anchor="ctr" anchorCtr="0"/>
          <a:lstStyle>
            <a:lvl1pPr marL="0" indent="0" algn="ctr">
              <a:buNone/>
              <a:defRPr/>
            </a:lvl1pPr>
          </a:lstStyle>
          <a:p>
            <a:r>
              <a:rPr lang="en-US"/>
              <a:t>Click icon to add picture</a:t>
            </a:r>
            <a:endParaRPr lang="ru-RU" dirty="0"/>
          </a:p>
        </p:txBody>
      </p:sp>
      <p:sp>
        <p:nvSpPr>
          <p:cNvPr id="8" name="Title 7"/>
          <p:cNvSpPr>
            <a:spLocks noGrp="1"/>
          </p:cNvSpPr>
          <p:nvPr>
            <p:ph type="title"/>
          </p:nvPr>
        </p:nvSpPr>
        <p:spPr/>
        <p:txBody>
          <a:bodyPr/>
          <a:lstStyle>
            <a:lvl1pPr>
              <a:defRPr>
                <a:solidFill>
                  <a:schemeClr val="bg2">
                    <a:lumMod val="50000"/>
                  </a:schemeClr>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2392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2359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5877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6595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4/5/2021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69664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4/5/2021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6042478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9" r:id="rId5"/>
    <p:sldLayoutId id="2147483730" r:id="rId6"/>
    <p:sldLayoutId id="2147483736" r:id="rId7"/>
    <p:sldLayoutId id="2147483737" r:id="rId8"/>
    <p:sldLayoutId id="2147483727" r:id="rId9"/>
    <p:sldLayoutId id="2147483741" r:id="rId10"/>
    <p:sldLayoutId id="2147483740" r:id="rId11"/>
    <p:sldLayoutId id="2147483728" r:id="rId1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g"/><Relationship Id="rId7" Type="http://schemas.openxmlformats.org/officeDocument/2006/relationships/hyperlink" Target="https://en.wikipedia.org/wiki/Forced-air_ga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hyperlink" Target="https://commons.wikimedia.org/wiki/File:T-86_Round_Thermostat,_1953.jpg"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jp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image" Target="../media/image11.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an in headphones with a laptop">
            <a:extLst>
              <a:ext uri="{FF2B5EF4-FFF2-40B4-BE49-F238E27FC236}">
                <a16:creationId xmlns:a16="http://schemas.microsoft.com/office/drawing/2014/main" id="{ADA04C7C-FE8B-4C2F-BF2E-CBD501A02DFD}"/>
              </a:ext>
            </a:extLst>
          </p:cNvPr>
          <p:cNvPicPr>
            <a:picLocks noChangeAspect="1"/>
          </p:cNvPicPr>
          <p:nvPr/>
        </p:nvPicPr>
        <p:blipFill>
          <a:blip r:embed="rId3">
            <a:duotone>
              <a:prstClr val="black"/>
              <a:schemeClr val="accent1">
                <a:tint val="45000"/>
                <a:satMod val="400000"/>
              </a:schemeClr>
            </a:duotone>
          </a:blip>
          <a:srcRect/>
          <a:stretch/>
        </p:blipFill>
        <p:spPr>
          <a:xfrm>
            <a:off x="22" y="-7289"/>
            <a:ext cx="12191978" cy="6857988"/>
          </a:xfrm>
          <a:prstGeom prst="rect">
            <a:avLst/>
          </a:prstGeom>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01253F3E-E6E8-4DEE-A6F6-D6A88FD391E3}"/>
              </a:ext>
            </a:extLst>
          </p:cNvPr>
          <p:cNvSpPr>
            <a:spLocks noGrp="1"/>
          </p:cNvSpPr>
          <p:nvPr>
            <p:ph type="ctrTitle"/>
          </p:nvPr>
        </p:nvSpPr>
        <p:spPr>
          <a:xfrm>
            <a:off x="1769531" y="1563418"/>
            <a:ext cx="8652938" cy="2461504"/>
          </a:xfrm>
        </p:spPr>
        <p:txBody>
          <a:bodyPr>
            <a:normAutofit/>
          </a:bodyPr>
          <a:lstStyle/>
          <a:p>
            <a:r>
              <a:rPr lang="en-US" dirty="0">
                <a:latin typeface="Century Gothic" panose="020B0502020202020204" pitchFamily="34" charset="0"/>
              </a:rPr>
              <a:t>Reflect:</a:t>
            </a:r>
            <a:endParaRPr lang="ru-RU" dirty="0">
              <a:latin typeface="Century Gothic" panose="020B0502020202020204" pitchFamily="34" charset="0"/>
            </a:endParaRPr>
          </a:p>
        </p:txBody>
      </p:sp>
      <p:sp>
        <p:nvSpPr>
          <p:cNvPr id="3" name="Subtitle 2">
            <a:extLst>
              <a:ext uri="{FF2B5EF4-FFF2-40B4-BE49-F238E27FC236}">
                <a16:creationId xmlns:a16="http://schemas.microsoft.com/office/drawing/2014/main" id="{1C954176-1A2D-47B9-B195-FB21407C0471}"/>
              </a:ext>
            </a:extLst>
          </p:cNvPr>
          <p:cNvSpPr>
            <a:spLocks noGrp="1"/>
          </p:cNvSpPr>
          <p:nvPr>
            <p:ph type="subTitle" idx="1"/>
          </p:nvPr>
        </p:nvSpPr>
        <p:spPr>
          <a:xfrm>
            <a:off x="1837235" y="3285088"/>
            <a:ext cx="8655200" cy="684369"/>
          </a:xfrm>
        </p:spPr>
        <p:txBody>
          <a:bodyPr>
            <a:noAutofit/>
          </a:bodyPr>
          <a:lstStyle/>
          <a:p>
            <a:pPr>
              <a:spcAft>
                <a:spcPts val="600"/>
              </a:spcAft>
            </a:pPr>
            <a:r>
              <a:rPr lang="en-US" sz="3600" dirty="0">
                <a:solidFill>
                  <a:schemeClr val="tx1"/>
                </a:solidFill>
                <a:latin typeface="Century Gothic" panose="020B0502020202020204" pitchFamily="34" charset="0"/>
              </a:rPr>
              <a:t>Enhance Stress Awareness</a:t>
            </a:r>
            <a:endParaRPr lang="ru-RU" sz="3600" dirty="0">
              <a:solidFill>
                <a:schemeClr val="tx1"/>
              </a:solidFill>
              <a:latin typeface="Century Gothic" panose="020B0502020202020204" pitchFamily="34" charset="0"/>
            </a:endParaRPr>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pic>
        <p:nvPicPr>
          <p:cNvPr id="10" name="Picture 9">
            <a:extLst>
              <a:ext uri="{FF2B5EF4-FFF2-40B4-BE49-F238E27FC236}">
                <a16:creationId xmlns:a16="http://schemas.microsoft.com/office/drawing/2014/main" id="{5F51258A-9FB1-4C97-B57E-84FB42D43A98}"/>
              </a:ext>
            </a:extLst>
          </p:cNvPr>
          <p:cNvPicPr>
            <a:picLocks noChangeAspect="1"/>
          </p:cNvPicPr>
          <p:nvPr/>
        </p:nvPicPr>
        <p:blipFill>
          <a:blip r:embed="rId4"/>
          <a:stretch>
            <a:fillRect/>
          </a:stretch>
        </p:blipFill>
        <p:spPr>
          <a:xfrm>
            <a:off x="9960301" y="4573942"/>
            <a:ext cx="662531" cy="762914"/>
          </a:xfrm>
          <a:prstGeom prst="rect">
            <a:avLst/>
          </a:prstGeom>
        </p:spPr>
      </p:pic>
    </p:spTree>
    <p:extLst>
      <p:ext uri="{BB962C8B-B14F-4D97-AF65-F5344CB8AC3E}">
        <p14:creationId xmlns:p14="http://schemas.microsoft.com/office/powerpoint/2010/main" val="31735354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8" name="Rectangle 107">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0" name="Rectangle 109">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12" name="Rectangle 111">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14" name="Group 113">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15" name="Straight Connector 114">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19" name="Rectangle 118">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Placeholder 9" descr="Laptop and notebook on the table">
            <a:extLst>
              <a:ext uri="{FF2B5EF4-FFF2-40B4-BE49-F238E27FC236}">
                <a16:creationId xmlns:a16="http://schemas.microsoft.com/office/drawing/2014/main" id="{201D9675-DFD6-4198-A186-4B82257CEE93}"/>
              </a:ext>
            </a:extLst>
          </p:cNvPr>
          <p:cNvPicPr>
            <a:picLocks noGrp="1" noChangeAspect="1"/>
          </p:cNvPicPr>
          <p:nvPr>
            <p:ph type="pic"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10"/>
            <a:ext cx="12191982" cy="6857990"/>
          </a:xfrm>
          <a:prstGeom prst="rect">
            <a:avLst/>
          </a:prstGeom>
        </p:spPr>
      </p:pic>
      <p:sp>
        <p:nvSpPr>
          <p:cNvPr id="121" name="Rectangle 120">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123" name="Rectangle 12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3" name="Title 2">
            <a:extLst>
              <a:ext uri="{FF2B5EF4-FFF2-40B4-BE49-F238E27FC236}">
                <a16:creationId xmlns:a16="http://schemas.microsoft.com/office/drawing/2014/main" id="{E5AD4937-CA34-4C89-9BAF-9E011BE5736D}"/>
              </a:ext>
            </a:extLst>
          </p:cNvPr>
          <p:cNvSpPr>
            <a:spLocks noGrp="1"/>
          </p:cNvSpPr>
          <p:nvPr>
            <p:ph type="title"/>
          </p:nvPr>
        </p:nvSpPr>
        <p:spPr>
          <a:xfrm>
            <a:off x="1276055" y="2350017"/>
            <a:ext cx="4775075" cy="1630906"/>
          </a:xfrm>
        </p:spPr>
        <p:txBody>
          <a:bodyPr vert="horz" lIns="91440" tIns="45720" rIns="91440" bIns="45720" rtlCol="0" anchor="ctr">
            <a:normAutofit/>
          </a:bodyPr>
          <a:lstStyle/>
          <a:p>
            <a:pPr algn="ctr">
              <a:lnSpc>
                <a:spcPct val="83000"/>
              </a:lnSpc>
            </a:pPr>
            <a:r>
              <a:rPr lang="en-US" sz="4800" cap="all" spc="-100" dirty="0">
                <a:latin typeface="Century Gothic" panose="020B0502020202020204" pitchFamily="34" charset="0"/>
              </a:rPr>
              <a:t>Thank You!</a:t>
            </a:r>
          </a:p>
        </p:txBody>
      </p:sp>
      <p:sp>
        <p:nvSpPr>
          <p:cNvPr id="4" name="Text Placeholder 3">
            <a:extLst>
              <a:ext uri="{FF2B5EF4-FFF2-40B4-BE49-F238E27FC236}">
                <a16:creationId xmlns:a16="http://schemas.microsoft.com/office/drawing/2014/main" id="{F2D4B761-DD6A-43A0-8600-88D390E1E08C}"/>
              </a:ext>
            </a:extLst>
          </p:cNvPr>
          <p:cNvSpPr>
            <a:spLocks noGrp="1"/>
          </p:cNvSpPr>
          <p:nvPr>
            <p:ph type="body" sz="half" idx="2"/>
          </p:nvPr>
        </p:nvSpPr>
        <p:spPr>
          <a:xfrm>
            <a:off x="1276055" y="3990546"/>
            <a:ext cx="4775075" cy="559656"/>
          </a:xfrm>
        </p:spPr>
        <p:txBody>
          <a:bodyPr vert="horz" lIns="91440" tIns="45720" rIns="91440" bIns="45720" rtlCol="0">
            <a:normAutofit/>
          </a:bodyPr>
          <a:lstStyle/>
          <a:p>
            <a:pPr algn="ctr">
              <a:lnSpc>
                <a:spcPct val="90000"/>
              </a:lnSpc>
              <a:spcBef>
                <a:spcPts val="0"/>
              </a:spcBef>
              <a:spcAft>
                <a:spcPts val="600"/>
              </a:spcAft>
            </a:pPr>
            <a:r>
              <a:rPr lang="en-US" sz="1500" spc="80" dirty="0">
                <a:solidFill>
                  <a:schemeClr val="tx1">
                    <a:lumMod val="75000"/>
                  </a:schemeClr>
                </a:solidFill>
              </a:rPr>
              <a:t>Lorem ipsum dolor sit amet, consectetuer adipiscing elit. Maecenas porttitor congue massa. </a:t>
            </a:r>
          </a:p>
        </p:txBody>
      </p:sp>
      <p:pic>
        <p:nvPicPr>
          <p:cNvPr id="16" name="Picture 15">
            <a:extLst>
              <a:ext uri="{FF2B5EF4-FFF2-40B4-BE49-F238E27FC236}">
                <a16:creationId xmlns:a16="http://schemas.microsoft.com/office/drawing/2014/main" id="{A21ADB4C-267D-4D65-9F7D-FDEA477F6F87}"/>
              </a:ext>
            </a:extLst>
          </p:cNvPr>
          <p:cNvPicPr>
            <a:picLocks noChangeAspect="1"/>
          </p:cNvPicPr>
          <p:nvPr/>
        </p:nvPicPr>
        <p:blipFill>
          <a:blip r:embed="rId4"/>
          <a:stretch>
            <a:fillRect/>
          </a:stretch>
        </p:blipFill>
        <p:spPr>
          <a:xfrm>
            <a:off x="11529458" y="6095076"/>
            <a:ext cx="662531" cy="762914"/>
          </a:xfrm>
          <a:prstGeom prst="rect">
            <a:avLst/>
          </a:prstGeom>
        </p:spPr>
      </p:pic>
    </p:spTree>
    <p:extLst>
      <p:ext uri="{BB962C8B-B14F-4D97-AF65-F5344CB8AC3E}">
        <p14:creationId xmlns:p14="http://schemas.microsoft.com/office/powerpoint/2010/main" val="110338050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oup of people work">
            <a:extLst>
              <a:ext uri="{FF2B5EF4-FFF2-40B4-BE49-F238E27FC236}">
                <a16:creationId xmlns:a16="http://schemas.microsoft.com/office/drawing/2014/main" id="{FDC0A5F4-FE96-4D3A-A9D6-A76F32BA6429}"/>
              </a:ext>
            </a:extLst>
          </p:cNvPr>
          <p:cNvPicPr>
            <a:picLocks noGrp="1"/>
          </p:cNvPicPr>
          <p:nvPr>
            <p:ph sz="half" idx="1"/>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33400" y="248598"/>
            <a:ext cx="11725200" cy="6362659"/>
          </a:xfrm>
          <a:prstGeom prst="rect">
            <a:avLst/>
          </a:prstGeom>
        </p:spPr>
      </p:pic>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b="1" dirty="0">
                <a:solidFill>
                  <a:schemeClr val="bg2">
                    <a:lumMod val="50000"/>
                  </a:schemeClr>
                </a:solidFill>
                <a:latin typeface="Century Gothic" panose="020B0502020202020204" pitchFamily="34" charset="0"/>
              </a:rPr>
              <a:t>Objectives for the Day</a:t>
            </a:r>
          </a:p>
        </p:txBody>
      </p:sp>
      <p:pic>
        <p:nvPicPr>
          <p:cNvPr id="7" name="Picture 6">
            <a:extLst>
              <a:ext uri="{FF2B5EF4-FFF2-40B4-BE49-F238E27FC236}">
                <a16:creationId xmlns:a16="http://schemas.microsoft.com/office/drawing/2014/main" id="{DD17705F-F7F8-4A68-9253-0F726C8859CE}"/>
              </a:ext>
            </a:extLst>
          </p:cNvPr>
          <p:cNvPicPr>
            <a:picLocks noChangeAspect="1"/>
          </p:cNvPicPr>
          <p:nvPr/>
        </p:nvPicPr>
        <p:blipFill>
          <a:blip r:embed="rId4"/>
          <a:stretch>
            <a:fillRect/>
          </a:stretch>
        </p:blipFill>
        <p:spPr>
          <a:xfrm>
            <a:off x="11125200" y="5708233"/>
            <a:ext cx="662531" cy="762914"/>
          </a:xfrm>
          <a:prstGeom prst="rect">
            <a:avLst/>
          </a:prstGeom>
        </p:spPr>
      </p:pic>
      <p:graphicFrame>
        <p:nvGraphicFramePr>
          <p:cNvPr id="4" name="Diagram 3">
            <a:extLst>
              <a:ext uri="{FF2B5EF4-FFF2-40B4-BE49-F238E27FC236}">
                <a16:creationId xmlns:a16="http://schemas.microsoft.com/office/drawing/2014/main" id="{4A2B5F74-9592-4E6F-9B3B-E7D69BEDFE5A}"/>
              </a:ext>
            </a:extLst>
          </p:cNvPr>
          <p:cNvGraphicFramePr/>
          <p:nvPr>
            <p:extLst>
              <p:ext uri="{D42A27DB-BD31-4B8C-83A1-F6EECF244321}">
                <p14:modId xmlns:p14="http://schemas.microsoft.com/office/powerpoint/2010/main" val="2490302536"/>
              </p:ext>
            </p:extLst>
          </p:nvPr>
        </p:nvGraphicFramePr>
        <p:xfrm>
          <a:off x="2254928" y="1965551"/>
          <a:ext cx="7203736" cy="41241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730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88500-3CF8-4097-8DEC-19D4A816CC27}"/>
              </a:ext>
            </a:extLst>
          </p:cNvPr>
          <p:cNvSpPr>
            <a:spLocks noGrp="1"/>
          </p:cNvSpPr>
          <p:nvPr>
            <p:ph type="title"/>
          </p:nvPr>
        </p:nvSpPr>
        <p:spPr>
          <a:xfrm>
            <a:off x="656897" y="674125"/>
            <a:ext cx="5439103" cy="933958"/>
          </a:xfrm>
        </p:spPr>
        <p:txBody>
          <a:bodyPr vert="horz" lIns="91440" tIns="45720" rIns="91440" bIns="45720" rtlCol="0" anchor="ctr">
            <a:normAutofit fontScale="90000"/>
          </a:bodyPr>
          <a:lstStyle/>
          <a:p>
            <a:r>
              <a:rPr lang="en-US" dirty="0">
                <a:latin typeface="Century Gothic" panose="020B0502020202020204" pitchFamily="34" charset="0"/>
              </a:rPr>
              <a:t>Shanker Framework</a:t>
            </a:r>
          </a:p>
        </p:txBody>
      </p:sp>
      <p:pic>
        <p:nvPicPr>
          <p:cNvPr id="1026" name="Picture 2" descr="Speaker – Dr. Stuart Shanker - Executive Function Summit">
            <a:extLst>
              <a:ext uri="{FF2B5EF4-FFF2-40B4-BE49-F238E27FC236}">
                <a16:creationId xmlns:a16="http://schemas.microsoft.com/office/drawing/2014/main" id="{B59F3017-4572-41BE-9E19-ED9161305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483" y="1219199"/>
            <a:ext cx="4219903" cy="42199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BABF3C8-8CA2-45E8-B436-CCB5BEF6A830}"/>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882870" y="1219199"/>
            <a:ext cx="4855778" cy="48557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8145DF3-084C-4473-9D2C-DBADA3212BCF}"/>
              </a:ext>
            </a:extLst>
          </p:cNvPr>
          <p:cNvPicPr>
            <a:picLocks noChangeAspect="1"/>
          </p:cNvPicPr>
          <p:nvPr/>
        </p:nvPicPr>
        <p:blipFill>
          <a:blip r:embed="rId5"/>
          <a:stretch>
            <a:fillRect/>
          </a:stretch>
        </p:blipFill>
        <p:spPr>
          <a:xfrm>
            <a:off x="11125200" y="5708233"/>
            <a:ext cx="662531" cy="762914"/>
          </a:xfrm>
          <a:prstGeom prst="rect">
            <a:avLst/>
          </a:prstGeom>
        </p:spPr>
      </p:pic>
    </p:spTree>
    <p:extLst>
      <p:ext uri="{BB962C8B-B14F-4D97-AF65-F5344CB8AC3E}">
        <p14:creationId xmlns:p14="http://schemas.microsoft.com/office/powerpoint/2010/main" val="318674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Young man is writing">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 y="-157315"/>
            <a:ext cx="12191998" cy="6857999"/>
          </a:xfrm>
          <a:prstGeom prst="rect">
            <a:avLst/>
          </a:prstGeom>
        </p:spPr>
      </p:pic>
      <p:sp>
        <p:nvSpPr>
          <p:cNvPr id="34" name="Rectangle 3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67811F77-97CC-4277-A634-A29982028919}"/>
              </a:ext>
            </a:extLst>
          </p:cNvPr>
          <p:cNvSpPr>
            <a:spLocks noGrp="1"/>
          </p:cNvSpPr>
          <p:nvPr>
            <p:ph type="title"/>
          </p:nvPr>
        </p:nvSpPr>
        <p:spPr>
          <a:xfrm>
            <a:off x="8622912" y="2532486"/>
            <a:ext cx="3144774" cy="2564571"/>
          </a:xfrm>
        </p:spPr>
        <p:txBody>
          <a:bodyPr anchor="t"/>
          <a:lstStyle/>
          <a:p>
            <a:pPr algn="r"/>
            <a:r>
              <a:rPr lang="en-CA" sz="4000" b="1" dirty="0">
                <a:solidFill>
                  <a:schemeClr val="bg1"/>
                </a:solidFill>
                <a:latin typeface="Century Gothic" panose="020B0502020202020204" pitchFamily="34" charset="0"/>
              </a:rPr>
              <a:t>Stress &amp; Optimal Operating  Systems</a:t>
            </a:r>
          </a:p>
        </p:txBody>
      </p:sp>
      <p:pic>
        <p:nvPicPr>
          <p:cNvPr id="13" name="Picture 12">
            <a:extLst>
              <a:ext uri="{FF2B5EF4-FFF2-40B4-BE49-F238E27FC236}">
                <a16:creationId xmlns:a16="http://schemas.microsoft.com/office/drawing/2014/main" id="{E8CC04F1-14A1-48AD-8696-FE87FE2A7748}"/>
              </a:ext>
            </a:extLst>
          </p:cNvPr>
          <p:cNvPicPr>
            <a:picLocks noChangeAspect="1"/>
          </p:cNvPicPr>
          <p:nvPr/>
        </p:nvPicPr>
        <p:blipFill>
          <a:blip r:embed="rId4">
            <a:extLst>
              <a:ext uri="{837473B0-CC2E-450A-ABE3-18F120FF3D39}">
                <a1611:picAttrSrcUrl xmlns:a1611="http://schemas.microsoft.com/office/drawing/2016/11/main" r:id="rId5"/>
              </a:ext>
            </a:extLst>
          </a:blip>
          <a:srcRect l="15431" r="15431"/>
          <a:stretch/>
        </p:blipFill>
        <p:spPr>
          <a:xfrm>
            <a:off x="569976" y="490127"/>
            <a:ext cx="1246297" cy="1868316"/>
          </a:xfrm>
          <a:prstGeom prst="rect">
            <a:avLst/>
          </a:prstGeom>
        </p:spPr>
      </p:pic>
      <p:pic>
        <p:nvPicPr>
          <p:cNvPr id="15" name="Picture 14" descr="A picture containing indoor, kitchen, sitting, refrigerator&#10;&#10;Description automatically generated">
            <a:extLst>
              <a:ext uri="{FF2B5EF4-FFF2-40B4-BE49-F238E27FC236}">
                <a16:creationId xmlns:a16="http://schemas.microsoft.com/office/drawing/2014/main" id="{448F9EEB-C51E-404E-BA0F-3503F3692AA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037918" y="2585038"/>
            <a:ext cx="2537228" cy="3553308"/>
          </a:xfrm>
          <a:prstGeom prst="rect">
            <a:avLst/>
          </a:prstGeom>
        </p:spPr>
      </p:pic>
      <p:sp>
        <p:nvSpPr>
          <p:cNvPr id="8" name="Arrow: Bent 7">
            <a:extLst>
              <a:ext uri="{FF2B5EF4-FFF2-40B4-BE49-F238E27FC236}">
                <a16:creationId xmlns:a16="http://schemas.microsoft.com/office/drawing/2014/main" id="{F922FA10-730C-4A2A-894D-8D069B9D1AB2}"/>
              </a:ext>
            </a:extLst>
          </p:cNvPr>
          <p:cNvSpPr/>
          <p:nvPr/>
        </p:nvSpPr>
        <p:spPr>
          <a:xfrm rot="5400000">
            <a:off x="2597506" y="341605"/>
            <a:ext cx="1563710" cy="2817896"/>
          </a:xfrm>
          <a:prstGeom prst="bentArrow">
            <a:avLst>
              <a:gd name="adj1" fmla="val 25000"/>
              <a:gd name="adj2" fmla="val 21371"/>
              <a:gd name="adj3" fmla="val 34051"/>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 name="Arrow: Bent 16">
            <a:extLst>
              <a:ext uri="{FF2B5EF4-FFF2-40B4-BE49-F238E27FC236}">
                <a16:creationId xmlns:a16="http://schemas.microsoft.com/office/drawing/2014/main" id="{7B651407-7CA1-4042-98CE-E98D23DD7BBB}"/>
              </a:ext>
            </a:extLst>
          </p:cNvPr>
          <p:cNvSpPr/>
          <p:nvPr/>
        </p:nvSpPr>
        <p:spPr>
          <a:xfrm rot="16200000">
            <a:off x="1093400" y="2030604"/>
            <a:ext cx="1500298" cy="2212257"/>
          </a:xfrm>
          <a:prstGeom prst="bentArrow">
            <a:avLst>
              <a:gd name="adj1" fmla="val 25000"/>
              <a:gd name="adj2" fmla="val 32925"/>
              <a:gd name="adj3" fmla="val 42115"/>
              <a:gd name="adj4" fmla="val 50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20" name="Picture 19">
            <a:extLst>
              <a:ext uri="{FF2B5EF4-FFF2-40B4-BE49-F238E27FC236}">
                <a16:creationId xmlns:a16="http://schemas.microsoft.com/office/drawing/2014/main" id="{2203E27B-F0D7-4DE1-98B1-A4B799A6F498}"/>
              </a:ext>
            </a:extLst>
          </p:cNvPr>
          <p:cNvPicPr>
            <a:picLocks noChangeAspect="1"/>
          </p:cNvPicPr>
          <p:nvPr/>
        </p:nvPicPr>
        <p:blipFill>
          <a:blip r:embed="rId8"/>
          <a:stretch>
            <a:fillRect/>
          </a:stretch>
        </p:blipFill>
        <p:spPr>
          <a:xfrm>
            <a:off x="11556472" y="5936000"/>
            <a:ext cx="662531" cy="762914"/>
          </a:xfrm>
          <a:prstGeom prst="rect">
            <a:avLst/>
          </a:prstGeom>
        </p:spPr>
      </p:pic>
    </p:spTree>
    <p:extLst>
      <p:ext uri="{BB962C8B-B14F-4D97-AF65-F5344CB8AC3E}">
        <p14:creationId xmlns:p14="http://schemas.microsoft.com/office/powerpoint/2010/main" val="1386799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People discuss some documents">
            <a:extLst>
              <a:ext uri="{FF2B5EF4-FFF2-40B4-BE49-F238E27FC236}">
                <a16:creationId xmlns:a16="http://schemas.microsoft.com/office/drawing/2014/main" id="{AA3CBDBD-ADA7-4AA5-9091-5AD206DAD37F}"/>
              </a:ext>
            </a:extLst>
          </p:cNvPr>
          <p:cNvPicPr>
            <a:picLocks noGrp="1" noChangeAspect="1"/>
          </p:cNvPicPr>
          <p:nvPr>
            <p:ph type="pic" sz="quarter" idx="14"/>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33400" y="247670"/>
            <a:ext cx="11725200" cy="6362659"/>
          </a:xfrm>
        </p:spPr>
      </p:pic>
      <p:sp>
        <p:nvSpPr>
          <p:cNvPr id="3" name="Title 2">
            <a:extLst>
              <a:ext uri="{FF2B5EF4-FFF2-40B4-BE49-F238E27FC236}">
                <a16:creationId xmlns:a16="http://schemas.microsoft.com/office/drawing/2014/main" id="{6002F139-264F-4B41-B39A-9E8B2901E164}"/>
              </a:ext>
            </a:extLst>
          </p:cNvPr>
          <p:cNvSpPr>
            <a:spLocks noGrp="1"/>
          </p:cNvSpPr>
          <p:nvPr>
            <p:ph type="title"/>
          </p:nvPr>
        </p:nvSpPr>
        <p:spPr/>
        <p:txBody>
          <a:bodyPr/>
          <a:lstStyle/>
          <a:p>
            <a:r>
              <a:rPr lang="en-US" b="1" dirty="0">
                <a:latin typeface="Century Gothic" panose="020B0502020202020204" pitchFamily="34" charset="0"/>
              </a:rPr>
              <a:t>The Thayer Matrix</a:t>
            </a:r>
          </a:p>
        </p:txBody>
      </p:sp>
      <p:pic>
        <p:nvPicPr>
          <p:cNvPr id="15" name="Picture Placeholder 14">
            <a:extLst>
              <a:ext uri="{FF2B5EF4-FFF2-40B4-BE49-F238E27FC236}">
                <a16:creationId xmlns:a16="http://schemas.microsoft.com/office/drawing/2014/main" id="{C19A2066-8A0C-4F7D-949C-5ABD4C709588}"/>
              </a:ext>
            </a:extLst>
          </p:cNvPr>
          <p:cNvPicPr>
            <a:picLocks noGrp="1" noChangeAspect="1"/>
          </p:cNvPicPr>
          <p:nvPr>
            <p:ph type="pic" sz="quarter" idx="13"/>
          </p:nvPr>
        </p:nvPicPr>
        <p:blipFill>
          <a:blip r:embed="rId4"/>
          <a:srcRect/>
          <a:stretch/>
        </p:blipFill>
        <p:spPr>
          <a:xfrm>
            <a:off x="705368" y="2103438"/>
            <a:ext cx="5577445" cy="3536357"/>
          </a:xfrm>
        </p:spPr>
      </p:pic>
      <p:graphicFrame>
        <p:nvGraphicFramePr>
          <p:cNvPr id="13" name="Content Placeholder 14" descr="SmartArt object">
            <a:extLst>
              <a:ext uri="{FF2B5EF4-FFF2-40B4-BE49-F238E27FC236}">
                <a16:creationId xmlns:a16="http://schemas.microsoft.com/office/drawing/2014/main" id="{DDF6050D-62DF-4914-93B9-C337839FF3BD}"/>
              </a:ext>
            </a:extLst>
          </p:cNvPr>
          <p:cNvGraphicFramePr>
            <a:graphicFrameLocks noGrp="1"/>
          </p:cNvGraphicFramePr>
          <p:nvPr>
            <p:ph sz="half" idx="2"/>
            <p:extLst>
              <p:ext uri="{D42A27DB-BD31-4B8C-83A1-F6EECF244321}">
                <p14:modId xmlns:p14="http://schemas.microsoft.com/office/powerpoint/2010/main" val="2268797349"/>
              </p:ext>
            </p:extLst>
          </p:nvPr>
        </p:nvGraphicFramePr>
        <p:xfrm>
          <a:off x="6441460" y="2103438"/>
          <a:ext cx="5170436" cy="35363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a:extLst>
              <a:ext uri="{FF2B5EF4-FFF2-40B4-BE49-F238E27FC236}">
                <a16:creationId xmlns:a16="http://schemas.microsoft.com/office/drawing/2014/main" id="{08D969A9-A0D8-4F54-9D96-244A1E3F8904}"/>
              </a:ext>
            </a:extLst>
          </p:cNvPr>
          <p:cNvPicPr>
            <a:picLocks noChangeAspect="1"/>
          </p:cNvPicPr>
          <p:nvPr/>
        </p:nvPicPr>
        <p:blipFill>
          <a:blip r:embed="rId10"/>
          <a:stretch>
            <a:fillRect/>
          </a:stretch>
        </p:blipFill>
        <p:spPr>
          <a:xfrm>
            <a:off x="11155366" y="5729039"/>
            <a:ext cx="662531" cy="762914"/>
          </a:xfrm>
          <a:prstGeom prst="rect">
            <a:avLst/>
          </a:prstGeom>
        </p:spPr>
      </p:pic>
    </p:spTree>
    <p:extLst>
      <p:ext uri="{BB962C8B-B14F-4D97-AF65-F5344CB8AC3E}">
        <p14:creationId xmlns:p14="http://schemas.microsoft.com/office/powerpoint/2010/main" val="912618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Placeholder 19" descr="People with laptops">
            <a:extLst>
              <a:ext uri="{FF2B5EF4-FFF2-40B4-BE49-F238E27FC236}">
                <a16:creationId xmlns:a16="http://schemas.microsoft.com/office/drawing/2014/main" id="{207ED264-415A-4EAC-861D-E08C035154A9}"/>
              </a:ext>
            </a:extLst>
          </p:cNvPr>
          <p:cNvPicPr>
            <a:picLocks noGrp="1" noChangeAspect="1"/>
          </p:cNvPicPr>
          <p:nvPr>
            <p:ph type="pic" sz="quarter" idx="14"/>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12192000" cy="6858000"/>
          </a:xfrm>
        </p:spPr>
      </p:pic>
      <p:graphicFrame>
        <p:nvGraphicFramePr>
          <p:cNvPr id="7" name="Diagram 6">
            <a:extLst>
              <a:ext uri="{FF2B5EF4-FFF2-40B4-BE49-F238E27FC236}">
                <a16:creationId xmlns:a16="http://schemas.microsoft.com/office/drawing/2014/main" id="{DA4CF13B-79DD-43FD-A0BD-673FCCD82DD6}"/>
              </a:ext>
            </a:extLst>
          </p:cNvPr>
          <p:cNvGraphicFramePr/>
          <p:nvPr>
            <p:extLst>
              <p:ext uri="{D42A27DB-BD31-4B8C-83A1-F6EECF244321}">
                <p14:modId xmlns:p14="http://schemas.microsoft.com/office/powerpoint/2010/main" val="1303366962"/>
              </p:ext>
            </p:extLst>
          </p:nvPr>
        </p:nvGraphicFramePr>
        <p:xfrm>
          <a:off x="1229032" y="1268361"/>
          <a:ext cx="4758813" cy="43458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F31D6458-0427-4A02-9471-EA68EAE7DD16}"/>
              </a:ext>
            </a:extLst>
          </p:cNvPr>
          <p:cNvPicPr>
            <a:picLocks noChangeAspect="1"/>
          </p:cNvPicPr>
          <p:nvPr/>
        </p:nvPicPr>
        <p:blipFill>
          <a:blip r:embed="rId9"/>
          <a:stretch>
            <a:fillRect/>
          </a:stretch>
        </p:blipFill>
        <p:spPr>
          <a:xfrm>
            <a:off x="11529469" y="6095086"/>
            <a:ext cx="662531" cy="762914"/>
          </a:xfrm>
          <a:prstGeom prst="rect">
            <a:avLst/>
          </a:prstGeom>
        </p:spPr>
      </p:pic>
    </p:spTree>
    <p:extLst>
      <p:ext uri="{BB962C8B-B14F-4D97-AF65-F5344CB8AC3E}">
        <p14:creationId xmlns:p14="http://schemas.microsoft.com/office/powerpoint/2010/main" val="9858135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1109272" y="2514598"/>
            <a:ext cx="3796991" cy="1828801"/>
          </a:xfrm>
        </p:spPr>
        <p:txBody>
          <a:bodyPr vert="horz" lIns="91440" tIns="45720" rIns="91440" bIns="45720" rtlCol="0" anchor="ctr">
            <a:normAutofit fontScale="90000"/>
          </a:bodyPr>
          <a:lstStyle/>
          <a:p>
            <a:r>
              <a:rPr lang="en-US" sz="5300" b="1" dirty="0">
                <a:solidFill>
                  <a:schemeClr val="bg2">
                    <a:lumMod val="50000"/>
                  </a:schemeClr>
                </a:solidFill>
                <a:latin typeface="Century Gothic" panose="020B0502020202020204" pitchFamily="34" charset="0"/>
              </a:rPr>
              <a:t>Arousal</a:t>
            </a:r>
            <a:br>
              <a:rPr lang="en-US" sz="5300" b="1" dirty="0">
                <a:solidFill>
                  <a:schemeClr val="bg2">
                    <a:lumMod val="50000"/>
                  </a:schemeClr>
                </a:solidFill>
                <a:latin typeface="Century Gothic" panose="020B0502020202020204" pitchFamily="34" charset="0"/>
              </a:rPr>
            </a:br>
            <a:r>
              <a:rPr lang="en-US" sz="5300" b="1" dirty="0">
                <a:solidFill>
                  <a:schemeClr val="bg2">
                    <a:lumMod val="50000"/>
                  </a:schemeClr>
                </a:solidFill>
                <a:latin typeface="Century Gothic" panose="020B0502020202020204" pitchFamily="34" charset="0"/>
              </a:rPr>
              <a:t>Awareness</a:t>
            </a:r>
            <a:br>
              <a:rPr lang="en-US" b="1" dirty="0">
                <a:solidFill>
                  <a:schemeClr val="bg2">
                    <a:lumMod val="50000"/>
                  </a:schemeClr>
                </a:solidFill>
                <a:latin typeface="Century Gothic" panose="020B0502020202020204" pitchFamily="34" charset="0"/>
              </a:rPr>
            </a:br>
            <a:r>
              <a:rPr lang="en-US" sz="3100" b="1" dirty="0">
                <a:solidFill>
                  <a:schemeClr val="bg2">
                    <a:lumMod val="50000"/>
                  </a:schemeClr>
                </a:solidFill>
                <a:latin typeface="Century Gothic" panose="020B0502020202020204" pitchFamily="34" charset="0"/>
              </a:rPr>
              <a:t>Berry Brazelton</a:t>
            </a:r>
          </a:p>
        </p:txBody>
      </p:sp>
      <p:pic>
        <p:nvPicPr>
          <p:cNvPr id="4" name="Picture 3">
            <a:extLst>
              <a:ext uri="{FF2B5EF4-FFF2-40B4-BE49-F238E27FC236}">
                <a16:creationId xmlns:a16="http://schemas.microsoft.com/office/drawing/2014/main" id="{0B0EB88A-E6B7-485C-ACF8-FB71AADAB485}"/>
              </a:ext>
            </a:extLst>
          </p:cNvPr>
          <p:cNvPicPr>
            <a:picLocks noChangeAspect="1"/>
          </p:cNvPicPr>
          <p:nvPr/>
        </p:nvPicPr>
        <p:blipFill>
          <a:blip r:embed="rId3"/>
          <a:stretch>
            <a:fillRect/>
          </a:stretch>
        </p:blipFill>
        <p:spPr>
          <a:xfrm>
            <a:off x="11125200" y="5660213"/>
            <a:ext cx="662531" cy="762914"/>
          </a:xfrm>
          <a:prstGeom prst="rect">
            <a:avLst/>
          </a:prstGeom>
        </p:spPr>
      </p:pic>
      <p:graphicFrame>
        <p:nvGraphicFramePr>
          <p:cNvPr id="5" name="Diagram 4">
            <a:extLst>
              <a:ext uri="{FF2B5EF4-FFF2-40B4-BE49-F238E27FC236}">
                <a16:creationId xmlns:a16="http://schemas.microsoft.com/office/drawing/2014/main" id="{E00C3B06-1CC8-44F6-B2D6-CE963100658C}"/>
              </a:ext>
            </a:extLst>
          </p:cNvPr>
          <p:cNvGraphicFramePr/>
          <p:nvPr>
            <p:extLst>
              <p:ext uri="{D42A27DB-BD31-4B8C-83A1-F6EECF244321}">
                <p14:modId xmlns:p14="http://schemas.microsoft.com/office/powerpoint/2010/main" val="3645707266"/>
              </p:ext>
            </p:extLst>
          </p:nvPr>
        </p:nvGraphicFramePr>
        <p:xfrm>
          <a:off x="3734676"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782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1145628" y="442913"/>
            <a:ext cx="10058400" cy="1018025"/>
          </a:xfrm>
        </p:spPr>
        <p:txBody>
          <a:bodyPr vert="horz" lIns="91440" tIns="45720" rIns="91440" bIns="45720" rtlCol="0" anchor="ctr">
            <a:normAutofit/>
          </a:bodyPr>
          <a:lstStyle/>
          <a:p>
            <a:pPr algn="ctr"/>
            <a:r>
              <a:rPr lang="en-US" dirty="0">
                <a:solidFill>
                  <a:schemeClr val="bg2">
                    <a:lumMod val="50000"/>
                  </a:schemeClr>
                </a:solidFill>
                <a:latin typeface="Century Gothic" panose="020B0502020202020204" pitchFamily="34" charset="0"/>
              </a:rPr>
              <a:t>Basic Rest &amp; Activity Cycle</a:t>
            </a:r>
          </a:p>
        </p:txBody>
      </p:sp>
      <p:pic>
        <p:nvPicPr>
          <p:cNvPr id="4" name="Picture 3">
            <a:extLst>
              <a:ext uri="{FF2B5EF4-FFF2-40B4-BE49-F238E27FC236}">
                <a16:creationId xmlns:a16="http://schemas.microsoft.com/office/drawing/2014/main" id="{0B0EB88A-E6B7-485C-ACF8-FB71AADAB485}"/>
              </a:ext>
            </a:extLst>
          </p:cNvPr>
          <p:cNvPicPr>
            <a:picLocks noChangeAspect="1"/>
          </p:cNvPicPr>
          <p:nvPr/>
        </p:nvPicPr>
        <p:blipFill>
          <a:blip r:embed="rId3"/>
          <a:stretch>
            <a:fillRect/>
          </a:stretch>
        </p:blipFill>
        <p:spPr>
          <a:xfrm>
            <a:off x="11125200" y="5660213"/>
            <a:ext cx="662531" cy="762914"/>
          </a:xfrm>
          <a:prstGeom prst="rect">
            <a:avLst/>
          </a:prstGeom>
        </p:spPr>
      </p:pic>
      <p:pic>
        <p:nvPicPr>
          <p:cNvPr id="1026" name="Picture 2" descr="Time for coffee yet?">
            <a:extLst>
              <a:ext uri="{FF2B5EF4-FFF2-40B4-BE49-F238E27FC236}">
                <a16:creationId xmlns:a16="http://schemas.microsoft.com/office/drawing/2014/main" id="{A001B0C7-1D62-4B48-9203-31441E79F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214" y="1581346"/>
            <a:ext cx="9979572" cy="395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26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b="1" dirty="0">
                <a:solidFill>
                  <a:schemeClr val="bg2">
                    <a:lumMod val="50000"/>
                  </a:schemeClr>
                </a:solidFill>
                <a:latin typeface="Century Gothic" panose="020B0502020202020204" pitchFamily="34" charset="0"/>
              </a:rPr>
              <a:t>Guided Embodiment Experience</a:t>
            </a:r>
          </a:p>
        </p:txBody>
      </p:sp>
      <p:graphicFrame>
        <p:nvGraphicFramePr>
          <p:cNvPr id="37" name="Content Placeholder 4" descr="Smartart Placeholder">
            <a:extLst>
              <a:ext uri="{FF2B5EF4-FFF2-40B4-BE49-F238E27FC236}">
                <a16:creationId xmlns:a16="http://schemas.microsoft.com/office/drawing/2014/main" id="{E9190C4C-2B7F-4FE9-96C7-83E23481CB7B}"/>
              </a:ext>
            </a:extLst>
          </p:cNvPr>
          <p:cNvGraphicFramePr/>
          <p:nvPr>
            <p:extLst>
              <p:ext uri="{D42A27DB-BD31-4B8C-83A1-F6EECF244321}">
                <p14:modId xmlns:p14="http://schemas.microsoft.com/office/powerpoint/2010/main" val="986412148"/>
              </p:ext>
            </p:extLst>
          </p:nvPr>
        </p:nvGraphicFramePr>
        <p:xfrm>
          <a:off x="951186" y="2014194"/>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0B0EB88A-E6B7-485C-ACF8-FB71AADAB485}"/>
              </a:ext>
            </a:extLst>
          </p:cNvPr>
          <p:cNvPicPr>
            <a:picLocks noChangeAspect="1"/>
          </p:cNvPicPr>
          <p:nvPr/>
        </p:nvPicPr>
        <p:blipFill>
          <a:blip r:embed="rId8"/>
          <a:stretch>
            <a:fillRect/>
          </a:stretch>
        </p:blipFill>
        <p:spPr>
          <a:xfrm>
            <a:off x="11125200" y="5660213"/>
            <a:ext cx="662531" cy="762914"/>
          </a:xfrm>
          <a:prstGeom prst="rect">
            <a:avLst/>
          </a:prstGeom>
        </p:spPr>
      </p:pic>
    </p:spTree>
    <p:extLst>
      <p:ext uri="{BB962C8B-B14F-4D97-AF65-F5344CB8AC3E}">
        <p14:creationId xmlns:p14="http://schemas.microsoft.com/office/powerpoint/2010/main" val="3266943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41242D"/>
      </a:dk2>
      <a:lt2>
        <a:srgbClr val="E2E2E8"/>
      </a:lt2>
      <a:accent1>
        <a:srgbClr val="A5A27D"/>
      </a:accent1>
      <a:accent2>
        <a:srgbClr val="B79A7A"/>
      </a:accent2>
      <a:accent3>
        <a:srgbClr val="C2948F"/>
      </a:accent3>
      <a:accent4>
        <a:srgbClr val="BA7F91"/>
      </a:accent4>
      <a:accent5>
        <a:srgbClr val="C390B5"/>
      </a:accent5>
      <a:accent6>
        <a:srgbClr val="B17FBA"/>
      </a:accent6>
      <a:hlink>
        <a:srgbClr val="6D71B0"/>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Classic-Corporate_Teach a Course_04_Win32_MO - v4" id="{2AE1B83A-9721-4EF8-B275-2624D019C8C0}" vid="{8CDF83C5-BCF3-42CE-9DDC-151D6253CC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96A612-58F4-4E9A-9665-3987CC3AC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5E4A76-0180-4CD0-B081-82F74A33613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1243E30-12F4-4BE3-B27D-23AB115E9D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Teach a course presentation</Template>
  <TotalTime>1315</TotalTime>
  <Words>2006</Words>
  <Application>Microsoft Office PowerPoint</Application>
  <PresentationFormat>Widescreen</PresentationFormat>
  <Paragraphs>128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Garamond</vt:lpstr>
      <vt:lpstr>Merriweather</vt:lpstr>
      <vt:lpstr>Times New Roman</vt:lpstr>
      <vt:lpstr>SavonVTI</vt:lpstr>
      <vt:lpstr>Reflect:</vt:lpstr>
      <vt:lpstr>Objectives for the Day</vt:lpstr>
      <vt:lpstr>Shanker Framework</vt:lpstr>
      <vt:lpstr>Stress &amp; Optimal Operating  Systems</vt:lpstr>
      <vt:lpstr>The Thayer Matrix</vt:lpstr>
      <vt:lpstr>PowerPoint Presentation</vt:lpstr>
      <vt:lpstr>Arousal Awareness Berry Brazelton</vt:lpstr>
      <vt:lpstr>Basic Rest &amp; Activity Cycle</vt:lpstr>
      <vt:lpstr>Guided Embodiment Experience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dc:title>
  <dc:creator>Joseph Persia</dc:creator>
  <cp:lastModifiedBy>Joseph Persia</cp:lastModifiedBy>
  <cp:revision>43</cp:revision>
  <dcterms:created xsi:type="dcterms:W3CDTF">2021-03-21T22:38:44Z</dcterms:created>
  <dcterms:modified xsi:type="dcterms:W3CDTF">2021-04-05T17:41:59Z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