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handoutMasterIdLst>
    <p:handoutMasterId r:id="rId15"/>
  </p:handoutMasterIdLst>
  <p:sldIdLst>
    <p:sldId id="256" r:id="rId5"/>
    <p:sldId id="289" r:id="rId6"/>
    <p:sldId id="290" r:id="rId7"/>
    <p:sldId id="283" r:id="rId8"/>
    <p:sldId id="262" r:id="rId9"/>
    <p:sldId id="286" r:id="rId10"/>
    <p:sldId id="292" r:id="rId11"/>
    <p:sldId id="293" r:id="rId12"/>
    <p:sldId id="26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985" autoAdjust="0"/>
  </p:normalViewPr>
  <p:slideViewPr>
    <p:cSldViewPr snapToGrid="0">
      <p:cViewPr varScale="1">
        <p:scale>
          <a:sx n="62" d="100"/>
          <a:sy n="62" d="100"/>
        </p:scale>
        <p:origin x="1488"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2424" y="3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92CC56-0E30-48C7-9FCB-F14B631577BE}"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CA"/>
        </a:p>
      </dgm:t>
    </dgm:pt>
    <dgm:pt modelId="{872E8A3A-4538-4006-B935-1A3CE3EA8AD9}">
      <dgm:prSet phldrT="[Text]"/>
      <dgm:spPr/>
      <dgm:t>
        <a:bodyPr/>
        <a:lstStyle/>
        <a:p>
          <a:r>
            <a:rPr lang="en-CA" dirty="0"/>
            <a:t>Flooded</a:t>
          </a:r>
        </a:p>
      </dgm:t>
    </dgm:pt>
    <dgm:pt modelId="{3563FD0D-ABAA-44CA-9099-F634B5979D7D}" type="parTrans" cxnId="{1B2C40B2-256A-4856-BC16-E2D37183D6FC}">
      <dgm:prSet/>
      <dgm:spPr/>
      <dgm:t>
        <a:bodyPr/>
        <a:lstStyle/>
        <a:p>
          <a:endParaRPr lang="en-CA"/>
        </a:p>
      </dgm:t>
    </dgm:pt>
    <dgm:pt modelId="{7B494A9A-FF86-423B-8219-04B92705986C}" type="sibTrans" cxnId="{1B2C40B2-256A-4856-BC16-E2D37183D6FC}">
      <dgm:prSet/>
      <dgm:spPr/>
      <dgm:t>
        <a:bodyPr/>
        <a:lstStyle/>
        <a:p>
          <a:endParaRPr lang="en-CA"/>
        </a:p>
      </dgm:t>
    </dgm:pt>
    <dgm:pt modelId="{21E4870F-630A-4EC6-8FB0-CCAD894F28D4}">
      <dgm:prSet phldrT="[Text]"/>
      <dgm:spPr/>
      <dgm:t>
        <a:bodyPr/>
        <a:lstStyle/>
        <a:p>
          <a:r>
            <a:rPr lang="en-CA" dirty="0"/>
            <a:t>Hyper-aroused</a:t>
          </a:r>
        </a:p>
      </dgm:t>
    </dgm:pt>
    <dgm:pt modelId="{39CD6F1C-4FE2-4AB8-8A46-C4257D0A8E06}" type="parTrans" cxnId="{BD817061-7054-4C6A-BB20-B56CC95B68CB}">
      <dgm:prSet/>
      <dgm:spPr/>
      <dgm:t>
        <a:bodyPr/>
        <a:lstStyle/>
        <a:p>
          <a:endParaRPr lang="en-CA"/>
        </a:p>
      </dgm:t>
    </dgm:pt>
    <dgm:pt modelId="{C60D9665-6E69-4F4F-AA79-A4C7105BC44C}" type="sibTrans" cxnId="{BD817061-7054-4C6A-BB20-B56CC95B68CB}">
      <dgm:prSet/>
      <dgm:spPr/>
      <dgm:t>
        <a:bodyPr/>
        <a:lstStyle/>
        <a:p>
          <a:endParaRPr lang="en-CA"/>
        </a:p>
      </dgm:t>
    </dgm:pt>
    <dgm:pt modelId="{5ACA58FC-1050-49BC-9F59-36215A234A00}">
      <dgm:prSet phldrT="[Text]"/>
      <dgm:spPr/>
      <dgm:t>
        <a:bodyPr/>
        <a:lstStyle/>
        <a:p>
          <a:r>
            <a:rPr lang="en-CA" dirty="0"/>
            <a:t>Focused/Alert</a:t>
          </a:r>
        </a:p>
      </dgm:t>
    </dgm:pt>
    <dgm:pt modelId="{256DDAF8-B48B-42C0-9EF2-BCCA24A494F6}" type="parTrans" cxnId="{00DD799C-1A91-4662-9746-FE8C205E6083}">
      <dgm:prSet/>
      <dgm:spPr/>
      <dgm:t>
        <a:bodyPr/>
        <a:lstStyle/>
        <a:p>
          <a:endParaRPr lang="en-CA"/>
        </a:p>
      </dgm:t>
    </dgm:pt>
    <dgm:pt modelId="{F58C9834-16A5-46D9-9624-4168C4AC090B}" type="sibTrans" cxnId="{00DD799C-1A91-4662-9746-FE8C205E6083}">
      <dgm:prSet/>
      <dgm:spPr/>
      <dgm:t>
        <a:bodyPr/>
        <a:lstStyle/>
        <a:p>
          <a:endParaRPr lang="en-CA"/>
        </a:p>
      </dgm:t>
    </dgm:pt>
    <dgm:pt modelId="{47643B71-7572-4966-8371-707BC0CFD899}">
      <dgm:prSet/>
      <dgm:spPr/>
      <dgm:t>
        <a:bodyPr/>
        <a:lstStyle/>
        <a:p>
          <a:r>
            <a:rPr lang="en-CA" dirty="0"/>
            <a:t>Hypo-aroused</a:t>
          </a:r>
        </a:p>
      </dgm:t>
    </dgm:pt>
    <dgm:pt modelId="{6E4C56C1-9B14-4EA1-8041-B29E2FF764C1}" type="parTrans" cxnId="{8BCCA1A3-D45B-405B-88C1-3C1198E26F77}">
      <dgm:prSet/>
      <dgm:spPr/>
      <dgm:t>
        <a:bodyPr/>
        <a:lstStyle/>
        <a:p>
          <a:endParaRPr lang="en-CA"/>
        </a:p>
      </dgm:t>
    </dgm:pt>
    <dgm:pt modelId="{102B319F-B3AB-4008-AC38-F740499EC40D}" type="sibTrans" cxnId="{8BCCA1A3-D45B-405B-88C1-3C1198E26F77}">
      <dgm:prSet/>
      <dgm:spPr/>
      <dgm:t>
        <a:bodyPr/>
        <a:lstStyle/>
        <a:p>
          <a:endParaRPr lang="en-CA"/>
        </a:p>
      </dgm:t>
    </dgm:pt>
    <dgm:pt modelId="{490F09A5-ACD5-42B2-A23C-E6E22A897311}">
      <dgm:prSet/>
      <dgm:spPr/>
      <dgm:t>
        <a:bodyPr/>
        <a:lstStyle/>
        <a:p>
          <a:r>
            <a:rPr lang="en-CA" dirty="0"/>
            <a:t>Asleep</a:t>
          </a:r>
        </a:p>
      </dgm:t>
    </dgm:pt>
    <dgm:pt modelId="{A84C722C-7A5C-4A94-9A24-B62F569DA07A}" type="parTrans" cxnId="{465C84ED-9394-43B2-AAF3-220BF4CC9F87}">
      <dgm:prSet/>
      <dgm:spPr/>
      <dgm:t>
        <a:bodyPr/>
        <a:lstStyle/>
        <a:p>
          <a:endParaRPr lang="en-CA"/>
        </a:p>
      </dgm:t>
    </dgm:pt>
    <dgm:pt modelId="{FC706ECB-D8D5-4466-ACFF-4A897DF76672}" type="sibTrans" cxnId="{465C84ED-9394-43B2-AAF3-220BF4CC9F87}">
      <dgm:prSet/>
      <dgm:spPr/>
      <dgm:t>
        <a:bodyPr/>
        <a:lstStyle/>
        <a:p>
          <a:endParaRPr lang="en-CA"/>
        </a:p>
      </dgm:t>
    </dgm:pt>
    <dgm:pt modelId="{34F3CC57-EC22-4ADF-A4B4-5E1C2F818E1D}">
      <dgm:prSet/>
      <dgm:spPr/>
      <dgm:t>
        <a:bodyPr/>
        <a:lstStyle/>
        <a:p>
          <a:r>
            <a:rPr lang="en-CA" dirty="0"/>
            <a:t>Drowsy</a:t>
          </a:r>
        </a:p>
      </dgm:t>
    </dgm:pt>
    <dgm:pt modelId="{05F897E5-3D95-4230-8C75-375C04253287}" type="parTrans" cxnId="{F58D48C8-F4D0-4FE5-8D33-0586077C2DE9}">
      <dgm:prSet/>
      <dgm:spPr/>
      <dgm:t>
        <a:bodyPr/>
        <a:lstStyle/>
        <a:p>
          <a:endParaRPr lang="en-CA"/>
        </a:p>
      </dgm:t>
    </dgm:pt>
    <dgm:pt modelId="{EBFF9DB9-5A69-4D8C-8C2D-30C5B128A20D}" type="sibTrans" cxnId="{F58D48C8-F4D0-4FE5-8D33-0586077C2DE9}">
      <dgm:prSet/>
      <dgm:spPr/>
      <dgm:t>
        <a:bodyPr/>
        <a:lstStyle/>
        <a:p>
          <a:endParaRPr lang="en-CA"/>
        </a:p>
      </dgm:t>
    </dgm:pt>
    <dgm:pt modelId="{E0B3716D-2F79-41E4-B216-688B21592C63}" type="pres">
      <dgm:prSet presAssocID="{6892CC56-0E30-48C7-9FCB-F14B631577BE}" presName="rootnode" presStyleCnt="0">
        <dgm:presLayoutVars>
          <dgm:chMax/>
          <dgm:chPref/>
          <dgm:dir val="rev"/>
          <dgm:animLvl val="lvl"/>
        </dgm:presLayoutVars>
      </dgm:prSet>
      <dgm:spPr/>
    </dgm:pt>
    <dgm:pt modelId="{A86B79CE-1B2C-47D2-9EB0-6881937EE973}" type="pres">
      <dgm:prSet presAssocID="{872E8A3A-4538-4006-B935-1A3CE3EA8AD9}" presName="composite" presStyleCnt="0"/>
      <dgm:spPr/>
    </dgm:pt>
    <dgm:pt modelId="{68E03F73-FDC4-4A8D-A303-3E4D342A38A6}" type="pres">
      <dgm:prSet presAssocID="{872E8A3A-4538-4006-B935-1A3CE3EA8AD9}" presName="bentUpArrow1" presStyleLbl="alignImgPlace1" presStyleIdx="0" presStyleCnt="5" custAng="10800000" custLinFactNeighborX="92370" custLinFactNeighborY="19884"/>
      <dgm:spPr>
        <a:prstGeom prst="leftUpArrow">
          <a:avLst/>
        </a:prstGeom>
      </dgm:spPr>
    </dgm:pt>
    <dgm:pt modelId="{5305C87B-C40E-4FC2-9F29-CD05A6B768C2}" type="pres">
      <dgm:prSet presAssocID="{872E8A3A-4538-4006-B935-1A3CE3EA8AD9}" presName="ParentText" presStyleLbl="node1" presStyleIdx="0" presStyleCnt="6" custScaleX="173782" custLinFactNeighborX="46260" custLinFactNeighborY="12295">
        <dgm:presLayoutVars>
          <dgm:chMax val="1"/>
          <dgm:chPref val="1"/>
          <dgm:bulletEnabled val="1"/>
        </dgm:presLayoutVars>
      </dgm:prSet>
      <dgm:spPr/>
    </dgm:pt>
    <dgm:pt modelId="{81CA3A46-F4B3-4D58-9490-A3BF57A993E8}" type="pres">
      <dgm:prSet presAssocID="{872E8A3A-4538-4006-B935-1A3CE3EA8AD9}" presName="ChildText" presStyleLbl="revTx" presStyleIdx="0" presStyleCnt="5">
        <dgm:presLayoutVars>
          <dgm:chMax val="0"/>
          <dgm:chPref val="0"/>
          <dgm:bulletEnabled val="1"/>
        </dgm:presLayoutVars>
      </dgm:prSet>
      <dgm:spPr/>
    </dgm:pt>
    <dgm:pt modelId="{93FC8FE7-31C2-48F4-BAE5-212A020E6FDE}" type="pres">
      <dgm:prSet presAssocID="{7B494A9A-FF86-423B-8219-04B92705986C}" presName="sibTrans" presStyleCnt="0"/>
      <dgm:spPr/>
    </dgm:pt>
    <dgm:pt modelId="{938D6877-AED9-42C8-873E-AEE609EE8CC5}" type="pres">
      <dgm:prSet presAssocID="{21E4870F-630A-4EC6-8FB0-CCAD894F28D4}" presName="composite" presStyleCnt="0"/>
      <dgm:spPr/>
    </dgm:pt>
    <dgm:pt modelId="{705DA48E-003E-470E-88F2-2A452463BA4C}" type="pres">
      <dgm:prSet presAssocID="{21E4870F-630A-4EC6-8FB0-CCAD894F28D4}" presName="bentUpArrow1" presStyleLbl="alignImgPlace1" presStyleIdx="1" presStyleCnt="5" custAng="10800000" custLinFactX="21951" custLinFactNeighborX="100000" custLinFactNeighborY="13940"/>
      <dgm:spPr>
        <a:prstGeom prst="leftUpArrow">
          <a:avLst/>
        </a:prstGeom>
      </dgm:spPr>
    </dgm:pt>
    <dgm:pt modelId="{C0DCE809-ECD9-4463-9FF6-8FCEF3D5AE06}" type="pres">
      <dgm:prSet presAssocID="{21E4870F-630A-4EC6-8FB0-CCAD894F28D4}" presName="ParentText" presStyleLbl="node1" presStyleIdx="1" presStyleCnt="6" custScaleX="241481" custLinFactNeighborX="47841" custLinFactNeighborY="4530">
        <dgm:presLayoutVars>
          <dgm:chMax val="1"/>
          <dgm:chPref val="1"/>
          <dgm:bulletEnabled val="1"/>
        </dgm:presLayoutVars>
      </dgm:prSet>
      <dgm:spPr/>
    </dgm:pt>
    <dgm:pt modelId="{B3E74D52-EA23-48F6-8136-10E933C4E9EA}" type="pres">
      <dgm:prSet presAssocID="{21E4870F-630A-4EC6-8FB0-CCAD894F28D4}" presName="ChildText" presStyleLbl="revTx" presStyleIdx="1" presStyleCnt="5">
        <dgm:presLayoutVars>
          <dgm:chMax val="0"/>
          <dgm:chPref val="0"/>
          <dgm:bulletEnabled val="1"/>
        </dgm:presLayoutVars>
      </dgm:prSet>
      <dgm:spPr/>
    </dgm:pt>
    <dgm:pt modelId="{6C8E46F8-50DD-448E-A1B0-47EC9D179B4E}" type="pres">
      <dgm:prSet presAssocID="{C60D9665-6E69-4F4F-AA79-A4C7105BC44C}" presName="sibTrans" presStyleCnt="0"/>
      <dgm:spPr/>
    </dgm:pt>
    <dgm:pt modelId="{8FB98ED2-B8FB-4181-B8CF-9F67BA2EFF77}" type="pres">
      <dgm:prSet presAssocID="{5ACA58FC-1050-49BC-9F59-36215A234A00}" presName="composite" presStyleCnt="0"/>
      <dgm:spPr/>
    </dgm:pt>
    <dgm:pt modelId="{3B4A7506-13AD-4F1D-AA64-92E39795E114}" type="pres">
      <dgm:prSet presAssocID="{5ACA58FC-1050-49BC-9F59-36215A234A00}" presName="bentUpArrow1" presStyleLbl="alignImgPlace1" presStyleIdx="2" presStyleCnt="5" custAng="10800000" custLinFactNeighborX="97223" custLinFactNeighborY="6447"/>
      <dgm:spPr>
        <a:prstGeom prst="leftUpArrow">
          <a:avLst/>
        </a:prstGeom>
      </dgm:spPr>
    </dgm:pt>
    <dgm:pt modelId="{E81761F5-0B5A-4D12-BDED-A59DB2CE7636}" type="pres">
      <dgm:prSet presAssocID="{5ACA58FC-1050-49BC-9F59-36215A234A00}" presName="ParentText" presStyleLbl="node1" presStyleIdx="2" presStyleCnt="6" custScaleX="203203" custLinFactNeighborX="34354" custLinFactNeighborY="3078">
        <dgm:presLayoutVars>
          <dgm:chMax val="1"/>
          <dgm:chPref val="1"/>
          <dgm:bulletEnabled val="1"/>
        </dgm:presLayoutVars>
      </dgm:prSet>
      <dgm:spPr/>
    </dgm:pt>
    <dgm:pt modelId="{E5CC4963-E326-4938-A8DE-09D1F4A02AA7}" type="pres">
      <dgm:prSet presAssocID="{5ACA58FC-1050-49BC-9F59-36215A234A00}" presName="ChildText" presStyleLbl="revTx" presStyleIdx="2" presStyleCnt="5">
        <dgm:presLayoutVars>
          <dgm:chMax val="0"/>
          <dgm:chPref val="0"/>
          <dgm:bulletEnabled val="1"/>
        </dgm:presLayoutVars>
      </dgm:prSet>
      <dgm:spPr/>
    </dgm:pt>
    <dgm:pt modelId="{C3798FDF-F7A2-4B3C-AD3B-F6F28C781B18}" type="pres">
      <dgm:prSet presAssocID="{F58C9834-16A5-46D9-9624-4168C4AC090B}" presName="sibTrans" presStyleCnt="0"/>
      <dgm:spPr/>
    </dgm:pt>
    <dgm:pt modelId="{5CA0870F-E72A-46E4-9601-94CC13E4E1FC}" type="pres">
      <dgm:prSet presAssocID="{47643B71-7572-4966-8371-707BC0CFD899}" presName="composite" presStyleCnt="0"/>
      <dgm:spPr/>
    </dgm:pt>
    <dgm:pt modelId="{0D6D4C08-09D5-4FE7-B42B-5036BE6FF942}" type="pres">
      <dgm:prSet presAssocID="{47643B71-7572-4966-8371-707BC0CFD899}" presName="bentUpArrow1" presStyleLbl="alignImgPlace1" presStyleIdx="3" presStyleCnt="5" custAng="10800000" custLinFactNeighborX="52206" custLinFactNeighborY="-1397"/>
      <dgm:spPr>
        <a:prstGeom prst="leftUpArrow">
          <a:avLst/>
        </a:prstGeom>
      </dgm:spPr>
    </dgm:pt>
    <dgm:pt modelId="{C60EA583-832B-4343-95A5-483915022A3D}" type="pres">
      <dgm:prSet presAssocID="{47643B71-7572-4966-8371-707BC0CFD899}" presName="ParentText" presStyleLbl="node1" presStyleIdx="3" presStyleCnt="6" custScaleX="214941" custLinFactNeighborX="34258" custLinFactNeighborY="3059">
        <dgm:presLayoutVars>
          <dgm:chMax val="1"/>
          <dgm:chPref val="1"/>
          <dgm:bulletEnabled val="1"/>
        </dgm:presLayoutVars>
      </dgm:prSet>
      <dgm:spPr/>
    </dgm:pt>
    <dgm:pt modelId="{0294F5B9-F2F5-4F39-A380-4BFBAC019EDA}" type="pres">
      <dgm:prSet presAssocID="{47643B71-7572-4966-8371-707BC0CFD899}" presName="ChildText" presStyleLbl="revTx" presStyleIdx="3" presStyleCnt="5">
        <dgm:presLayoutVars>
          <dgm:chMax val="0"/>
          <dgm:chPref val="0"/>
          <dgm:bulletEnabled val="1"/>
        </dgm:presLayoutVars>
      </dgm:prSet>
      <dgm:spPr/>
    </dgm:pt>
    <dgm:pt modelId="{BAF43C1C-8D40-4977-8318-8D708202BC1E}" type="pres">
      <dgm:prSet presAssocID="{102B319F-B3AB-4008-AC38-F740499EC40D}" presName="sibTrans" presStyleCnt="0"/>
      <dgm:spPr/>
    </dgm:pt>
    <dgm:pt modelId="{EDC210AB-09F5-4A90-B94A-4CA280F46188}" type="pres">
      <dgm:prSet presAssocID="{34F3CC57-EC22-4ADF-A4B4-5E1C2F818E1D}" presName="composite" presStyleCnt="0"/>
      <dgm:spPr/>
    </dgm:pt>
    <dgm:pt modelId="{47B6C874-A16C-4C4D-837C-156D1C3E1C0D}" type="pres">
      <dgm:prSet presAssocID="{34F3CC57-EC22-4ADF-A4B4-5E1C2F818E1D}" presName="bentUpArrow1" presStyleLbl="alignImgPlace1" presStyleIdx="4" presStyleCnt="5" custAng="10800000" custScaleX="88014" custScaleY="108319" custLinFactNeighborX="27844" custLinFactNeighborY="-344"/>
      <dgm:spPr>
        <a:prstGeom prst="leftUpArrow">
          <a:avLst/>
        </a:prstGeom>
      </dgm:spPr>
    </dgm:pt>
    <dgm:pt modelId="{0A0AC065-610E-44CB-BA5A-4BFB9AD08C95}" type="pres">
      <dgm:prSet presAssocID="{34F3CC57-EC22-4ADF-A4B4-5E1C2F818E1D}" presName="ParentText" presStyleLbl="node1" presStyleIdx="4" presStyleCnt="6" custScaleX="215923">
        <dgm:presLayoutVars>
          <dgm:chMax val="1"/>
          <dgm:chPref val="1"/>
          <dgm:bulletEnabled val="1"/>
        </dgm:presLayoutVars>
      </dgm:prSet>
      <dgm:spPr/>
    </dgm:pt>
    <dgm:pt modelId="{69265350-2894-4B7D-8757-30C1BE283BA2}" type="pres">
      <dgm:prSet presAssocID="{34F3CC57-EC22-4ADF-A4B4-5E1C2F818E1D}" presName="ChildText" presStyleLbl="revTx" presStyleIdx="4" presStyleCnt="5">
        <dgm:presLayoutVars>
          <dgm:chMax val="0"/>
          <dgm:chPref val="0"/>
          <dgm:bulletEnabled val="1"/>
        </dgm:presLayoutVars>
      </dgm:prSet>
      <dgm:spPr/>
    </dgm:pt>
    <dgm:pt modelId="{BA0E4EA5-3B7D-4763-8C76-3DD6ACC24C88}" type="pres">
      <dgm:prSet presAssocID="{EBFF9DB9-5A69-4D8C-8C2D-30C5B128A20D}" presName="sibTrans" presStyleCnt="0"/>
      <dgm:spPr/>
    </dgm:pt>
    <dgm:pt modelId="{25E0A3E1-3C29-4F82-B09C-18268FE3575B}" type="pres">
      <dgm:prSet presAssocID="{490F09A5-ACD5-42B2-A23C-E6E22A897311}" presName="composite" presStyleCnt="0"/>
      <dgm:spPr/>
    </dgm:pt>
    <dgm:pt modelId="{BD55A882-52EE-4FE8-B742-CEA5ACB7DCA3}" type="pres">
      <dgm:prSet presAssocID="{490F09A5-ACD5-42B2-A23C-E6E22A897311}" presName="ParentText" presStyleLbl="node1" presStyleIdx="5" presStyleCnt="6" custScaleX="186417" custLinFactNeighborX="-19024" custLinFactNeighborY="-2762">
        <dgm:presLayoutVars>
          <dgm:chMax val="1"/>
          <dgm:chPref val="1"/>
          <dgm:bulletEnabled val="1"/>
        </dgm:presLayoutVars>
      </dgm:prSet>
      <dgm:spPr/>
    </dgm:pt>
  </dgm:ptLst>
  <dgm:cxnLst>
    <dgm:cxn modelId="{BD817061-7054-4C6A-BB20-B56CC95B68CB}" srcId="{6892CC56-0E30-48C7-9FCB-F14B631577BE}" destId="{21E4870F-630A-4EC6-8FB0-CCAD894F28D4}" srcOrd="1" destOrd="0" parTransId="{39CD6F1C-4FE2-4AB8-8A46-C4257D0A8E06}" sibTransId="{C60D9665-6E69-4F4F-AA79-A4C7105BC44C}"/>
    <dgm:cxn modelId="{A10ED269-888A-42E0-8056-BF9D1C844342}" type="presOf" srcId="{21E4870F-630A-4EC6-8FB0-CCAD894F28D4}" destId="{C0DCE809-ECD9-4463-9FF6-8FCEF3D5AE06}" srcOrd="0" destOrd="0" presId="urn:microsoft.com/office/officeart/2005/8/layout/StepDownProcess"/>
    <dgm:cxn modelId="{53A07B51-21F3-44EC-847D-CA454672E903}" type="presOf" srcId="{5ACA58FC-1050-49BC-9F59-36215A234A00}" destId="{E81761F5-0B5A-4D12-BDED-A59DB2CE7636}" srcOrd="0" destOrd="0" presId="urn:microsoft.com/office/officeart/2005/8/layout/StepDownProcess"/>
    <dgm:cxn modelId="{27B9E355-833F-4776-8A18-0AB388B31709}" type="presOf" srcId="{490F09A5-ACD5-42B2-A23C-E6E22A897311}" destId="{BD55A882-52EE-4FE8-B742-CEA5ACB7DCA3}" srcOrd="0" destOrd="0" presId="urn:microsoft.com/office/officeart/2005/8/layout/StepDownProcess"/>
    <dgm:cxn modelId="{AC494D8D-9C30-48D6-B95F-C06482AAC7BC}" type="presOf" srcId="{872E8A3A-4538-4006-B935-1A3CE3EA8AD9}" destId="{5305C87B-C40E-4FC2-9F29-CD05A6B768C2}" srcOrd="0" destOrd="0" presId="urn:microsoft.com/office/officeart/2005/8/layout/StepDownProcess"/>
    <dgm:cxn modelId="{00DD799C-1A91-4662-9746-FE8C205E6083}" srcId="{6892CC56-0E30-48C7-9FCB-F14B631577BE}" destId="{5ACA58FC-1050-49BC-9F59-36215A234A00}" srcOrd="2" destOrd="0" parTransId="{256DDAF8-B48B-42C0-9EF2-BCCA24A494F6}" sibTransId="{F58C9834-16A5-46D9-9624-4168C4AC090B}"/>
    <dgm:cxn modelId="{8BCCA1A3-D45B-405B-88C1-3C1198E26F77}" srcId="{6892CC56-0E30-48C7-9FCB-F14B631577BE}" destId="{47643B71-7572-4966-8371-707BC0CFD899}" srcOrd="3" destOrd="0" parTransId="{6E4C56C1-9B14-4EA1-8041-B29E2FF764C1}" sibTransId="{102B319F-B3AB-4008-AC38-F740499EC40D}"/>
    <dgm:cxn modelId="{824CC3AC-7C05-4C4A-83C2-6C546C9830FB}" type="presOf" srcId="{6892CC56-0E30-48C7-9FCB-F14B631577BE}" destId="{E0B3716D-2F79-41E4-B216-688B21592C63}" srcOrd="0" destOrd="0" presId="urn:microsoft.com/office/officeart/2005/8/layout/StepDownProcess"/>
    <dgm:cxn modelId="{5BCA47AE-2E7E-42C6-887E-FB6BBFAED469}" type="presOf" srcId="{47643B71-7572-4966-8371-707BC0CFD899}" destId="{C60EA583-832B-4343-95A5-483915022A3D}" srcOrd="0" destOrd="0" presId="urn:microsoft.com/office/officeart/2005/8/layout/StepDownProcess"/>
    <dgm:cxn modelId="{1B2C40B2-256A-4856-BC16-E2D37183D6FC}" srcId="{6892CC56-0E30-48C7-9FCB-F14B631577BE}" destId="{872E8A3A-4538-4006-B935-1A3CE3EA8AD9}" srcOrd="0" destOrd="0" parTransId="{3563FD0D-ABAA-44CA-9099-F634B5979D7D}" sibTransId="{7B494A9A-FF86-423B-8219-04B92705986C}"/>
    <dgm:cxn modelId="{F58D48C8-F4D0-4FE5-8D33-0586077C2DE9}" srcId="{6892CC56-0E30-48C7-9FCB-F14B631577BE}" destId="{34F3CC57-EC22-4ADF-A4B4-5E1C2F818E1D}" srcOrd="4" destOrd="0" parTransId="{05F897E5-3D95-4230-8C75-375C04253287}" sibTransId="{EBFF9DB9-5A69-4D8C-8C2D-30C5B128A20D}"/>
    <dgm:cxn modelId="{4E0D88DD-459F-475A-9500-654E4901487D}" type="presOf" srcId="{34F3CC57-EC22-4ADF-A4B4-5E1C2F818E1D}" destId="{0A0AC065-610E-44CB-BA5A-4BFB9AD08C95}" srcOrd="0" destOrd="0" presId="urn:microsoft.com/office/officeart/2005/8/layout/StepDownProcess"/>
    <dgm:cxn modelId="{465C84ED-9394-43B2-AAF3-220BF4CC9F87}" srcId="{6892CC56-0E30-48C7-9FCB-F14B631577BE}" destId="{490F09A5-ACD5-42B2-A23C-E6E22A897311}" srcOrd="5" destOrd="0" parTransId="{A84C722C-7A5C-4A94-9A24-B62F569DA07A}" sibTransId="{FC706ECB-D8D5-4466-ACFF-4A897DF76672}"/>
    <dgm:cxn modelId="{6D0BA8BF-500F-4953-A256-9F43871A858A}" type="presParOf" srcId="{E0B3716D-2F79-41E4-B216-688B21592C63}" destId="{A86B79CE-1B2C-47D2-9EB0-6881937EE973}" srcOrd="0" destOrd="0" presId="urn:microsoft.com/office/officeart/2005/8/layout/StepDownProcess"/>
    <dgm:cxn modelId="{F18AC577-E88D-466A-A565-3303051CB324}" type="presParOf" srcId="{A86B79CE-1B2C-47D2-9EB0-6881937EE973}" destId="{68E03F73-FDC4-4A8D-A303-3E4D342A38A6}" srcOrd="0" destOrd="0" presId="urn:microsoft.com/office/officeart/2005/8/layout/StepDownProcess"/>
    <dgm:cxn modelId="{4604DD06-D5E3-42E7-AB1E-76387734A5FA}" type="presParOf" srcId="{A86B79CE-1B2C-47D2-9EB0-6881937EE973}" destId="{5305C87B-C40E-4FC2-9F29-CD05A6B768C2}" srcOrd="1" destOrd="0" presId="urn:microsoft.com/office/officeart/2005/8/layout/StepDownProcess"/>
    <dgm:cxn modelId="{DAD763DE-467F-407E-9A2B-E108B1C6A213}" type="presParOf" srcId="{A86B79CE-1B2C-47D2-9EB0-6881937EE973}" destId="{81CA3A46-F4B3-4D58-9490-A3BF57A993E8}" srcOrd="2" destOrd="0" presId="urn:microsoft.com/office/officeart/2005/8/layout/StepDownProcess"/>
    <dgm:cxn modelId="{0B1ACCED-7241-42D4-8E97-563EC313C55D}" type="presParOf" srcId="{E0B3716D-2F79-41E4-B216-688B21592C63}" destId="{93FC8FE7-31C2-48F4-BAE5-212A020E6FDE}" srcOrd="1" destOrd="0" presId="urn:microsoft.com/office/officeart/2005/8/layout/StepDownProcess"/>
    <dgm:cxn modelId="{81636995-5DF3-4619-B3BB-CD8EF1F05BEF}" type="presParOf" srcId="{E0B3716D-2F79-41E4-B216-688B21592C63}" destId="{938D6877-AED9-42C8-873E-AEE609EE8CC5}" srcOrd="2" destOrd="0" presId="urn:microsoft.com/office/officeart/2005/8/layout/StepDownProcess"/>
    <dgm:cxn modelId="{3D01C54B-1149-4EAD-B52C-601950A0201A}" type="presParOf" srcId="{938D6877-AED9-42C8-873E-AEE609EE8CC5}" destId="{705DA48E-003E-470E-88F2-2A452463BA4C}" srcOrd="0" destOrd="0" presId="urn:microsoft.com/office/officeart/2005/8/layout/StepDownProcess"/>
    <dgm:cxn modelId="{9FE893B7-E1E1-40AA-9E20-F66E106F37ED}" type="presParOf" srcId="{938D6877-AED9-42C8-873E-AEE609EE8CC5}" destId="{C0DCE809-ECD9-4463-9FF6-8FCEF3D5AE06}" srcOrd="1" destOrd="0" presId="urn:microsoft.com/office/officeart/2005/8/layout/StepDownProcess"/>
    <dgm:cxn modelId="{713F9507-2263-42C2-84E3-CB0B13E9EEA4}" type="presParOf" srcId="{938D6877-AED9-42C8-873E-AEE609EE8CC5}" destId="{B3E74D52-EA23-48F6-8136-10E933C4E9EA}" srcOrd="2" destOrd="0" presId="urn:microsoft.com/office/officeart/2005/8/layout/StepDownProcess"/>
    <dgm:cxn modelId="{8FC6266F-951C-4EB6-9955-ED77DF3C414C}" type="presParOf" srcId="{E0B3716D-2F79-41E4-B216-688B21592C63}" destId="{6C8E46F8-50DD-448E-A1B0-47EC9D179B4E}" srcOrd="3" destOrd="0" presId="urn:microsoft.com/office/officeart/2005/8/layout/StepDownProcess"/>
    <dgm:cxn modelId="{4F7B6BD2-B56A-45D4-86FE-0F2B2E6C78C9}" type="presParOf" srcId="{E0B3716D-2F79-41E4-B216-688B21592C63}" destId="{8FB98ED2-B8FB-4181-B8CF-9F67BA2EFF77}" srcOrd="4" destOrd="0" presId="urn:microsoft.com/office/officeart/2005/8/layout/StepDownProcess"/>
    <dgm:cxn modelId="{2E67D3CD-641F-4FC0-BA08-1556A5DAF799}" type="presParOf" srcId="{8FB98ED2-B8FB-4181-B8CF-9F67BA2EFF77}" destId="{3B4A7506-13AD-4F1D-AA64-92E39795E114}" srcOrd="0" destOrd="0" presId="urn:microsoft.com/office/officeart/2005/8/layout/StepDownProcess"/>
    <dgm:cxn modelId="{09476F8F-A578-4792-9B50-67D5D4555DAE}" type="presParOf" srcId="{8FB98ED2-B8FB-4181-B8CF-9F67BA2EFF77}" destId="{E81761F5-0B5A-4D12-BDED-A59DB2CE7636}" srcOrd="1" destOrd="0" presId="urn:microsoft.com/office/officeart/2005/8/layout/StepDownProcess"/>
    <dgm:cxn modelId="{40ACEA9D-600C-432C-A306-FF5FCE030184}" type="presParOf" srcId="{8FB98ED2-B8FB-4181-B8CF-9F67BA2EFF77}" destId="{E5CC4963-E326-4938-A8DE-09D1F4A02AA7}" srcOrd="2" destOrd="0" presId="urn:microsoft.com/office/officeart/2005/8/layout/StepDownProcess"/>
    <dgm:cxn modelId="{B528E506-9DF2-4121-A0E1-65FD1BEAE5D5}" type="presParOf" srcId="{E0B3716D-2F79-41E4-B216-688B21592C63}" destId="{C3798FDF-F7A2-4B3C-AD3B-F6F28C781B18}" srcOrd="5" destOrd="0" presId="urn:microsoft.com/office/officeart/2005/8/layout/StepDownProcess"/>
    <dgm:cxn modelId="{6B3B60C6-3AB9-40FB-A75A-973772EA050E}" type="presParOf" srcId="{E0B3716D-2F79-41E4-B216-688B21592C63}" destId="{5CA0870F-E72A-46E4-9601-94CC13E4E1FC}" srcOrd="6" destOrd="0" presId="urn:microsoft.com/office/officeart/2005/8/layout/StepDownProcess"/>
    <dgm:cxn modelId="{D990666A-140D-492D-B0DD-5E3E255F6873}" type="presParOf" srcId="{5CA0870F-E72A-46E4-9601-94CC13E4E1FC}" destId="{0D6D4C08-09D5-4FE7-B42B-5036BE6FF942}" srcOrd="0" destOrd="0" presId="urn:microsoft.com/office/officeart/2005/8/layout/StepDownProcess"/>
    <dgm:cxn modelId="{181E280A-4D2D-4110-854E-0ED4A1A6B9C9}" type="presParOf" srcId="{5CA0870F-E72A-46E4-9601-94CC13E4E1FC}" destId="{C60EA583-832B-4343-95A5-483915022A3D}" srcOrd="1" destOrd="0" presId="urn:microsoft.com/office/officeart/2005/8/layout/StepDownProcess"/>
    <dgm:cxn modelId="{DE07323A-DFD2-4513-BB71-56786DCB00BA}" type="presParOf" srcId="{5CA0870F-E72A-46E4-9601-94CC13E4E1FC}" destId="{0294F5B9-F2F5-4F39-A380-4BFBAC019EDA}" srcOrd="2" destOrd="0" presId="urn:microsoft.com/office/officeart/2005/8/layout/StepDownProcess"/>
    <dgm:cxn modelId="{0603A5E6-EC4B-4682-854C-D7698D7FB16D}" type="presParOf" srcId="{E0B3716D-2F79-41E4-B216-688B21592C63}" destId="{BAF43C1C-8D40-4977-8318-8D708202BC1E}" srcOrd="7" destOrd="0" presId="urn:microsoft.com/office/officeart/2005/8/layout/StepDownProcess"/>
    <dgm:cxn modelId="{792DFD37-1F0F-424F-B321-A1A59558B0FD}" type="presParOf" srcId="{E0B3716D-2F79-41E4-B216-688B21592C63}" destId="{EDC210AB-09F5-4A90-B94A-4CA280F46188}" srcOrd="8" destOrd="0" presId="urn:microsoft.com/office/officeart/2005/8/layout/StepDownProcess"/>
    <dgm:cxn modelId="{782064A1-2994-4DF5-B2D1-BAF566C62085}" type="presParOf" srcId="{EDC210AB-09F5-4A90-B94A-4CA280F46188}" destId="{47B6C874-A16C-4C4D-837C-156D1C3E1C0D}" srcOrd="0" destOrd="0" presId="urn:microsoft.com/office/officeart/2005/8/layout/StepDownProcess"/>
    <dgm:cxn modelId="{E0CA3C67-98B4-48EB-8F5B-3095E55A502F}" type="presParOf" srcId="{EDC210AB-09F5-4A90-B94A-4CA280F46188}" destId="{0A0AC065-610E-44CB-BA5A-4BFB9AD08C95}" srcOrd="1" destOrd="0" presId="urn:microsoft.com/office/officeart/2005/8/layout/StepDownProcess"/>
    <dgm:cxn modelId="{96FDAE6D-51C3-4C1D-B8E7-9E000EC97416}" type="presParOf" srcId="{EDC210AB-09F5-4A90-B94A-4CA280F46188}" destId="{69265350-2894-4B7D-8757-30C1BE283BA2}" srcOrd="2" destOrd="0" presId="urn:microsoft.com/office/officeart/2005/8/layout/StepDownProcess"/>
    <dgm:cxn modelId="{3C39E447-6A36-48CC-A1D4-15FC6C43FBEA}" type="presParOf" srcId="{E0B3716D-2F79-41E4-B216-688B21592C63}" destId="{BA0E4EA5-3B7D-4763-8C76-3DD6ACC24C88}" srcOrd="9" destOrd="0" presId="urn:microsoft.com/office/officeart/2005/8/layout/StepDownProcess"/>
    <dgm:cxn modelId="{7CFEE562-427C-4FA1-9331-0D98D7C82C85}" type="presParOf" srcId="{E0B3716D-2F79-41E4-B216-688B21592C63}" destId="{25E0A3E1-3C29-4F82-B09C-18268FE3575B}" srcOrd="10" destOrd="0" presId="urn:microsoft.com/office/officeart/2005/8/layout/StepDownProcess"/>
    <dgm:cxn modelId="{D5C6F569-5C68-42E7-B90B-806570A311A0}" type="presParOf" srcId="{25E0A3E1-3C29-4F82-B09C-18268FE3575B}" destId="{BD55A882-52EE-4FE8-B742-CEA5ACB7DCA3}"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03F73-FDC4-4A8D-A303-3E4D342A38A6}">
      <dsp:nvSpPr>
        <dsp:cNvPr id="0" name=""/>
        <dsp:cNvSpPr/>
      </dsp:nvSpPr>
      <dsp:spPr>
        <a:xfrm>
          <a:off x="7805057" y="974556"/>
          <a:ext cx="776783" cy="682307"/>
        </a:xfrm>
        <a:prstGeom prst="leftUpArrow">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05C87B-C40E-4FC2-9F29-CD05A6B768C2}">
      <dsp:nvSpPr>
        <dsp:cNvPr id="0" name=""/>
        <dsp:cNvSpPr/>
      </dsp:nvSpPr>
      <dsp:spPr>
        <a:xfrm>
          <a:off x="6932375" y="134147"/>
          <a:ext cx="1996067" cy="803985"/>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Flooded</a:t>
          </a:r>
        </a:p>
      </dsp:txBody>
      <dsp:txXfrm>
        <a:off x="6971629" y="173401"/>
        <a:ext cx="1917559" cy="725477"/>
      </dsp:txXfrm>
    </dsp:sp>
    <dsp:sp modelId="{81CA3A46-F4B3-4D58-9490-A3BF57A993E8}">
      <dsp:nvSpPr>
        <dsp:cNvPr id="0" name=""/>
        <dsp:cNvSpPr/>
      </dsp:nvSpPr>
      <dsp:spPr>
        <a:xfrm>
          <a:off x="6013949" y="111975"/>
          <a:ext cx="835385" cy="649816"/>
        </a:xfrm>
        <a:prstGeom prst="rect">
          <a:avLst/>
        </a:prstGeom>
        <a:noFill/>
        <a:ln>
          <a:noFill/>
        </a:ln>
        <a:effectLst/>
      </dsp:spPr>
      <dsp:style>
        <a:lnRef idx="0">
          <a:scrgbClr r="0" g="0" b="0"/>
        </a:lnRef>
        <a:fillRef idx="0">
          <a:scrgbClr r="0" g="0" b="0"/>
        </a:fillRef>
        <a:effectRef idx="0">
          <a:scrgbClr r="0" g="0" b="0"/>
        </a:effectRef>
        <a:fontRef idx="minor"/>
      </dsp:style>
    </dsp:sp>
    <dsp:sp modelId="{705DA48E-003E-470E-88F2-2A452463BA4C}">
      <dsp:nvSpPr>
        <dsp:cNvPr id="0" name=""/>
        <dsp:cNvSpPr/>
      </dsp:nvSpPr>
      <dsp:spPr>
        <a:xfrm>
          <a:off x="6496125" y="1837141"/>
          <a:ext cx="776783" cy="682307"/>
        </a:xfrm>
        <a:prstGeom prst="leftUpArrow">
          <a:avLst/>
        </a:prstGeom>
        <a:solidFill>
          <a:schemeClr val="accent1">
            <a:tint val="50000"/>
            <a:hueOff val="2203448"/>
            <a:satOff val="449"/>
            <a:lumOff val="30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DCE809-ECD9-4463-9FF6-8FCEF3D5AE06}">
      <dsp:nvSpPr>
        <dsp:cNvPr id="0" name=""/>
        <dsp:cNvSpPr/>
      </dsp:nvSpPr>
      <dsp:spPr>
        <a:xfrm>
          <a:off x="5035534" y="974859"/>
          <a:ext cx="2773661" cy="803985"/>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Hyper-aroused</a:t>
          </a:r>
        </a:p>
      </dsp:txBody>
      <dsp:txXfrm>
        <a:off x="5074788" y="1014113"/>
        <a:ext cx="2695153" cy="725477"/>
      </dsp:txXfrm>
    </dsp:sp>
    <dsp:sp modelId="{B3E74D52-EA23-48F6-8136-10E933C4E9EA}">
      <dsp:nvSpPr>
        <dsp:cNvPr id="0" name=""/>
        <dsp:cNvSpPr/>
      </dsp:nvSpPr>
      <dsp:spPr>
        <a:xfrm>
          <a:off x="4475237" y="1015116"/>
          <a:ext cx="835385" cy="649816"/>
        </a:xfrm>
        <a:prstGeom prst="rect">
          <a:avLst/>
        </a:prstGeom>
        <a:noFill/>
        <a:ln>
          <a:noFill/>
        </a:ln>
        <a:effectLst/>
      </dsp:spPr>
      <dsp:style>
        <a:lnRef idx="0">
          <a:scrgbClr r="0" g="0" b="0"/>
        </a:lnRef>
        <a:fillRef idx="0">
          <a:scrgbClr r="0" g="0" b="0"/>
        </a:fillRef>
        <a:effectRef idx="0">
          <a:scrgbClr r="0" g="0" b="0"/>
        </a:effectRef>
        <a:fontRef idx="minor"/>
      </dsp:style>
    </dsp:sp>
    <dsp:sp modelId="{3B4A7506-13AD-4F1D-AA64-92E39795E114}">
      <dsp:nvSpPr>
        <dsp:cNvPr id="0" name=""/>
        <dsp:cNvSpPr/>
      </dsp:nvSpPr>
      <dsp:spPr>
        <a:xfrm>
          <a:off x="5373957" y="2689157"/>
          <a:ext cx="776783" cy="682307"/>
        </a:xfrm>
        <a:prstGeom prst="leftUpArrow">
          <a:avLst/>
        </a:prstGeom>
        <a:solidFill>
          <a:schemeClr val="accent1">
            <a:tint val="50000"/>
            <a:hueOff val="4406896"/>
            <a:satOff val="898"/>
            <a:lumOff val="60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1761F5-0B5A-4D12-BDED-A59DB2CE7636}">
      <dsp:nvSpPr>
        <dsp:cNvPr id="0" name=""/>
        <dsp:cNvSpPr/>
      </dsp:nvSpPr>
      <dsp:spPr>
        <a:xfrm>
          <a:off x="4170369" y="1866326"/>
          <a:ext cx="2333998" cy="803985"/>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Focused/Alert</a:t>
          </a:r>
        </a:p>
      </dsp:txBody>
      <dsp:txXfrm>
        <a:off x="4209623" y="1905580"/>
        <a:ext cx="2255490" cy="725477"/>
      </dsp:txXfrm>
    </dsp:sp>
    <dsp:sp modelId="{E5CC4963-E326-4938-A8DE-09D1F4A02AA7}">
      <dsp:nvSpPr>
        <dsp:cNvPr id="0" name=""/>
        <dsp:cNvSpPr/>
      </dsp:nvSpPr>
      <dsp:spPr>
        <a:xfrm>
          <a:off x="3545152" y="1918258"/>
          <a:ext cx="835385" cy="649816"/>
        </a:xfrm>
        <a:prstGeom prst="rect">
          <a:avLst/>
        </a:prstGeom>
        <a:noFill/>
        <a:ln>
          <a:noFill/>
        </a:ln>
        <a:effectLst/>
      </dsp:spPr>
      <dsp:style>
        <a:lnRef idx="0">
          <a:scrgbClr r="0" g="0" b="0"/>
        </a:lnRef>
        <a:fillRef idx="0">
          <a:scrgbClr r="0" g="0" b="0"/>
        </a:fillRef>
        <a:effectRef idx="0">
          <a:scrgbClr r="0" g="0" b="0"/>
        </a:effectRef>
        <a:fontRef idx="minor"/>
      </dsp:style>
    </dsp:sp>
    <dsp:sp modelId="{0D6D4C08-09D5-4FE7-B42B-5036BE6FF942}">
      <dsp:nvSpPr>
        <dsp:cNvPr id="0" name=""/>
        <dsp:cNvSpPr/>
      </dsp:nvSpPr>
      <dsp:spPr>
        <a:xfrm>
          <a:off x="3806946" y="3538778"/>
          <a:ext cx="776783" cy="682307"/>
        </a:xfrm>
        <a:prstGeom prst="leftUpArrow">
          <a:avLst/>
        </a:prstGeom>
        <a:solidFill>
          <a:schemeClr val="accent1">
            <a:tint val="50000"/>
            <a:hueOff val="6610345"/>
            <a:satOff val="1348"/>
            <a:lumOff val="90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0EA583-832B-4343-95A5-483915022A3D}">
      <dsp:nvSpPr>
        <dsp:cNvPr id="0" name=""/>
        <dsp:cNvSpPr/>
      </dsp:nvSpPr>
      <dsp:spPr>
        <a:xfrm>
          <a:off x="2884527" y="2769314"/>
          <a:ext cx="2468821" cy="803985"/>
        </a:xfrm>
        <a:prstGeom prst="roundRect">
          <a:avLst>
            <a:gd name="adj" fmla="val 166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Hypo-aroused</a:t>
          </a:r>
        </a:p>
      </dsp:txBody>
      <dsp:txXfrm>
        <a:off x="2923781" y="2808568"/>
        <a:ext cx="2390313" cy="725477"/>
      </dsp:txXfrm>
    </dsp:sp>
    <dsp:sp modelId="{0294F5B9-F2F5-4F39-A380-4BFBAC019EDA}">
      <dsp:nvSpPr>
        <dsp:cNvPr id="0" name=""/>
        <dsp:cNvSpPr/>
      </dsp:nvSpPr>
      <dsp:spPr>
        <a:xfrm>
          <a:off x="2327825" y="2821399"/>
          <a:ext cx="835385" cy="649816"/>
        </a:xfrm>
        <a:prstGeom prst="rect">
          <a:avLst/>
        </a:prstGeom>
        <a:noFill/>
        <a:ln>
          <a:noFill/>
        </a:ln>
        <a:effectLst/>
      </dsp:spPr>
      <dsp:style>
        <a:lnRef idx="0">
          <a:scrgbClr r="0" g="0" b="0"/>
        </a:lnRef>
        <a:fillRef idx="0">
          <a:scrgbClr r="0" g="0" b="0"/>
        </a:fillRef>
        <a:effectRef idx="0">
          <a:scrgbClr r="0" g="0" b="0"/>
        </a:effectRef>
        <a:fontRef idx="minor"/>
      </dsp:style>
    </dsp:sp>
    <dsp:sp modelId="{47B6C874-A16C-4C4D-837C-156D1C3E1C0D}">
      <dsp:nvSpPr>
        <dsp:cNvPr id="0" name=""/>
        <dsp:cNvSpPr/>
      </dsp:nvSpPr>
      <dsp:spPr>
        <a:xfrm>
          <a:off x="2508703" y="4420723"/>
          <a:ext cx="683677" cy="739068"/>
        </a:xfrm>
        <a:prstGeom prst="leftUpArrow">
          <a:avLst/>
        </a:prstGeom>
        <a:solidFill>
          <a:schemeClr val="accent1">
            <a:tint val="50000"/>
            <a:hueOff val="8813793"/>
            <a:satOff val="1797"/>
            <a:lumOff val="120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0AC065-610E-44CB-BA5A-4BFB9AD08C95}">
      <dsp:nvSpPr>
        <dsp:cNvPr id="0" name=""/>
        <dsp:cNvSpPr/>
      </dsp:nvSpPr>
      <dsp:spPr>
        <a:xfrm>
          <a:off x="1329843" y="3647862"/>
          <a:ext cx="2480100" cy="803985"/>
        </a:xfrm>
        <a:prstGeom prst="roundRect">
          <a:avLst>
            <a:gd name="adj" fmla="val 166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Drowsy</a:t>
          </a:r>
        </a:p>
      </dsp:txBody>
      <dsp:txXfrm>
        <a:off x="1369097" y="3687116"/>
        <a:ext cx="2401592" cy="725477"/>
      </dsp:txXfrm>
    </dsp:sp>
    <dsp:sp modelId="{69265350-2894-4B7D-8757-30C1BE283BA2}">
      <dsp:nvSpPr>
        <dsp:cNvPr id="0" name=""/>
        <dsp:cNvSpPr/>
      </dsp:nvSpPr>
      <dsp:spPr>
        <a:xfrm>
          <a:off x="1172269" y="3724540"/>
          <a:ext cx="835385" cy="649816"/>
        </a:xfrm>
        <a:prstGeom prst="rect">
          <a:avLst/>
        </a:prstGeom>
        <a:noFill/>
        <a:ln>
          <a:noFill/>
        </a:ln>
        <a:effectLst/>
      </dsp:spPr>
      <dsp:style>
        <a:lnRef idx="0">
          <a:scrgbClr r="0" g="0" b="0"/>
        </a:lnRef>
        <a:fillRef idx="0">
          <a:scrgbClr r="0" g="0" b="0"/>
        </a:fillRef>
        <a:effectRef idx="0">
          <a:scrgbClr r="0" g="0" b="0"/>
        </a:effectRef>
        <a:fontRef idx="minor"/>
      </dsp:style>
    </dsp:sp>
    <dsp:sp modelId="{BD55A882-52EE-4FE8-B742-CEA5ACB7DCA3}">
      <dsp:nvSpPr>
        <dsp:cNvPr id="0" name=""/>
        <dsp:cNvSpPr/>
      </dsp:nvSpPr>
      <dsp:spPr>
        <a:xfrm>
          <a:off x="300324" y="4557177"/>
          <a:ext cx="2141193" cy="803985"/>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CA" sz="2700" kern="1200" dirty="0"/>
            <a:t>Asleep</a:t>
          </a:r>
        </a:p>
      </dsp:txBody>
      <dsp:txXfrm>
        <a:off x="339578" y="4596431"/>
        <a:ext cx="2062685" cy="72547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6/7/2021</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6/7/2021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dirty="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a:t>
            </a:fld>
            <a:endParaRPr lang="en-US" noProof="0" dirty="0"/>
          </a:p>
        </p:txBody>
      </p:sp>
    </p:spTree>
    <p:extLst>
      <p:ext uri="{BB962C8B-B14F-4D97-AF65-F5344CB8AC3E}">
        <p14:creationId xmlns:p14="http://schemas.microsoft.com/office/powerpoint/2010/main" val="311603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Here’s What I hope to accomplish in our short time together today.</a:t>
            </a:r>
          </a:p>
          <a:p>
            <a:endParaRPr lang="en-CA" dirty="0"/>
          </a:p>
          <a:p>
            <a:r>
              <a:rPr lang="en-CA" dirty="0"/>
              <a:t>Many of you by now are well aware of the 5 Shanker Self-Reg Practices, and the 5 inter-related Domains of Stress:</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2</a:t>
            </a:fld>
            <a:endParaRPr lang="en-US" noProof="0" dirty="0"/>
          </a:p>
        </p:txBody>
      </p:sp>
    </p:spTree>
    <p:extLst>
      <p:ext uri="{BB962C8B-B14F-4D97-AF65-F5344CB8AC3E}">
        <p14:creationId xmlns:p14="http://schemas.microsoft.com/office/powerpoint/2010/main" val="367443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Many of you by now are well-aware of the 5 Shanker Self-Reg Practices, and the 5 inter-related Domains of Stress:</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3</a:t>
            </a:fld>
            <a:endParaRPr lang="en-US" noProof="0" dirty="0"/>
          </a:p>
        </p:txBody>
      </p:sp>
    </p:spTree>
    <p:extLst>
      <p:ext uri="{BB962C8B-B14F-4D97-AF65-F5344CB8AC3E}">
        <p14:creationId xmlns:p14="http://schemas.microsoft.com/office/powerpoint/2010/main" val="65674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 will also recall that the cumulative result of the stressors in EACH one and ALL of the Domains discussed on the previous slide result in the expenditure of energy.</a:t>
            </a:r>
          </a:p>
          <a:p>
            <a:endParaRPr lang="en-CA" dirty="0"/>
          </a:p>
          <a:p>
            <a:r>
              <a:rPr lang="en-CA" dirty="0"/>
              <a:t>The net result is that we can metaphorically speaking find where we are (in which quadrant at least) on this matrix.</a:t>
            </a:r>
          </a:p>
          <a:p>
            <a:endParaRPr lang="en-CA" dirty="0"/>
          </a:p>
          <a:p>
            <a:r>
              <a:rPr lang="en-CA" dirty="0"/>
              <a:t>Of course, we also have to consider that our position on this matrix is relatively fluid and is subject to change – </a:t>
            </a:r>
          </a:p>
          <a:p>
            <a:endParaRPr lang="en-CA" dirty="0"/>
          </a:p>
          <a:p>
            <a:r>
              <a:rPr lang="en-CA" dirty="0"/>
              <a:t>as much as the specific stressors and the degree to which they cause us to expend energy change too.</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4</a:t>
            </a:fld>
            <a:endParaRPr lang="en-US" noProof="0" dirty="0"/>
          </a:p>
        </p:txBody>
      </p:sp>
    </p:spTree>
    <p:extLst>
      <p:ext uri="{BB962C8B-B14F-4D97-AF65-F5344CB8AC3E}">
        <p14:creationId xmlns:p14="http://schemas.microsoft.com/office/powerpoint/2010/main" val="330783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Our gastro-intestinal (GI) tract for example has its own nervous system known as the Enteric Nervous System and is often thought of as our 2</a:t>
            </a:r>
            <a:r>
              <a:rPr lang="en-CA" sz="1200" kern="1200" baseline="30000" dirty="0">
                <a:solidFill>
                  <a:schemeClr val="tx1"/>
                </a:solidFill>
                <a:effectLst/>
                <a:latin typeface="+mn-lt"/>
                <a:ea typeface="+mn-ea"/>
                <a:cs typeface="+mn-cs"/>
              </a:rPr>
              <a:t>nd</a:t>
            </a:r>
            <a:r>
              <a:rPr lang="en-CA" sz="1200" kern="1200" dirty="0">
                <a:solidFill>
                  <a:schemeClr val="tx1"/>
                </a:solidFill>
                <a:effectLst/>
                <a:latin typeface="+mn-lt"/>
                <a:ea typeface="+mn-ea"/>
                <a:cs typeface="+mn-cs"/>
              </a:rPr>
              <a:t> Brain.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There exists a simultaneously an incredibly complex yet remarkably simple system of inter-related communication between the Central Nervous System and the Enteric Nervous System.</a:t>
            </a:r>
          </a:p>
          <a:p>
            <a:endParaRPr lang="en-CA"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is immense crosstalk between these two large nerve centers,” says Braden </a:t>
            </a:r>
            <a:r>
              <a:rPr lang="en-US" sz="1200" b="0" i="0" kern="1200" dirty="0" err="1">
                <a:solidFill>
                  <a:schemeClr val="tx1"/>
                </a:solidFill>
                <a:effectLst/>
                <a:latin typeface="+mn-lt"/>
                <a:ea typeface="+mn-ea"/>
                <a:cs typeface="+mn-cs"/>
              </a:rPr>
              <a:t>Kuo</a:t>
            </a:r>
            <a:r>
              <a:rPr lang="en-US" sz="1200" b="0" i="0" kern="1200" dirty="0">
                <a:solidFill>
                  <a:schemeClr val="tx1"/>
                </a:solidFill>
                <a:effectLst/>
                <a:latin typeface="+mn-lt"/>
                <a:ea typeface="+mn-ea"/>
                <a:cs typeface="+mn-cs"/>
              </a:rPr>
              <a:t>, MD, </a:t>
            </a:r>
            <a:r>
              <a:rPr lang="en-US" sz="1200" b="0" i="0" kern="1200" dirty="0" err="1">
                <a:solidFill>
                  <a:schemeClr val="tx1"/>
                </a:solidFill>
                <a:effectLst/>
                <a:latin typeface="+mn-lt"/>
                <a:ea typeface="+mn-ea"/>
                <a:cs typeface="+mn-cs"/>
              </a:rPr>
              <a:t>MMSc</a:t>
            </a:r>
            <a:r>
              <a:rPr lang="en-US" sz="1200" b="0" i="0" kern="1200" dirty="0">
                <a:solidFill>
                  <a:schemeClr val="tx1"/>
                </a:solidFill>
                <a:effectLst/>
                <a:latin typeface="+mn-lt"/>
                <a:ea typeface="+mn-ea"/>
                <a:cs typeface="+mn-cs"/>
              </a:rPr>
              <a:t> ’04, co-executive director of the Center for </a:t>
            </a:r>
            <a:r>
              <a:rPr lang="en-US" sz="1200" b="0" i="0" kern="1200" dirty="0" err="1">
                <a:solidFill>
                  <a:schemeClr val="tx1"/>
                </a:solidFill>
                <a:effectLst/>
                <a:latin typeface="+mn-lt"/>
                <a:ea typeface="+mn-ea"/>
                <a:cs typeface="+mn-cs"/>
              </a:rPr>
              <a:t>Neurointestinal</a:t>
            </a:r>
            <a:r>
              <a:rPr lang="en-US" sz="1200" b="0" i="0" kern="1200" dirty="0">
                <a:solidFill>
                  <a:schemeClr val="tx1"/>
                </a:solidFill>
                <a:effectLst/>
                <a:latin typeface="+mn-lt"/>
                <a:ea typeface="+mn-ea"/>
                <a:cs typeface="+mn-cs"/>
              </a:rPr>
              <a:t> Health at Massachusetts General Hospital (MGH) and assistant professor of medicine at Harvard Medical School. “This crosstalk affects how we feel and perceive gastrointestinal (GI) symptoms and impacts our quality of life.”</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a:t>
            </a:r>
            <a:r>
              <a:rPr lang="en-CA" sz="1200" kern="1200" dirty="0" err="1">
                <a:solidFill>
                  <a:schemeClr val="tx1"/>
                </a:solidFill>
                <a:effectLst/>
                <a:latin typeface="+mn-lt"/>
                <a:ea typeface="+mn-ea"/>
                <a:cs typeface="+mn-cs"/>
              </a:rPr>
              <a:t>vagus</a:t>
            </a:r>
            <a:r>
              <a:rPr lang="en-CA" sz="1200" kern="1200" dirty="0">
                <a:solidFill>
                  <a:schemeClr val="tx1"/>
                </a:solidFill>
                <a:effectLst/>
                <a:latin typeface="+mn-lt"/>
                <a:ea typeface="+mn-ea"/>
                <a:cs typeface="+mn-cs"/>
              </a:rPr>
              <a:t> nerve has the most extensive distribution of the cranial nerves. Its branches transmit motor impulses to </a:t>
            </a:r>
          </a:p>
          <a:p>
            <a:pPr marL="228600" indent="-228600">
              <a:buAutoNum type="arabicParenR"/>
            </a:pPr>
            <a:r>
              <a:rPr lang="en-CA" sz="1200" kern="1200" dirty="0">
                <a:solidFill>
                  <a:schemeClr val="tx1"/>
                </a:solidFill>
                <a:effectLst/>
                <a:latin typeface="+mn-lt"/>
                <a:ea typeface="+mn-ea"/>
                <a:cs typeface="+mn-cs"/>
              </a:rPr>
              <a:t>Our Cardiovascular System </a:t>
            </a:r>
          </a:p>
          <a:p>
            <a:pPr marL="228600" indent="-228600">
              <a:buAutoNum type="arabicParenR"/>
            </a:pPr>
            <a:r>
              <a:rPr lang="en-CA" sz="1200" kern="1200" dirty="0">
                <a:solidFill>
                  <a:schemeClr val="tx1"/>
                </a:solidFill>
                <a:effectLst/>
                <a:latin typeface="+mn-lt"/>
                <a:ea typeface="+mn-ea"/>
                <a:cs typeface="+mn-cs"/>
              </a:rPr>
              <a:t>Our Respiratory System </a:t>
            </a:r>
          </a:p>
          <a:p>
            <a:pPr marL="228600" indent="-228600">
              <a:buAutoNum type="arabicParenR"/>
            </a:pPr>
            <a:r>
              <a:rPr lang="en-CA" sz="1200" kern="1200" dirty="0">
                <a:solidFill>
                  <a:schemeClr val="tx1"/>
                </a:solidFill>
                <a:effectLst/>
                <a:latin typeface="+mn-lt"/>
                <a:ea typeface="+mn-ea"/>
                <a:cs typeface="+mn-cs"/>
              </a:rPr>
              <a:t>Our Ingestion &amp; Digestion systems.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short, it is a superhighway of information between the brain and organs. Your brain sends signals to your gut, and vice versa.</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By wandering and branching throughout the body, this nerve provides the primary control for the nervous system's parasympathetic division: the rest-and-digest counterpoint to the sympathetic nervous system's fight-or-flight response.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When the body is not under stress, the </a:t>
            </a:r>
            <a:r>
              <a:rPr lang="en-CA" sz="1200" kern="1200" dirty="0" err="1">
                <a:solidFill>
                  <a:schemeClr val="tx1"/>
                </a:solidFill>
                <a:effectLst/>
                <a:latin typeface="+mn-lt"/>
                <a:ea typeface="+mn-ea"/>
                <a:cs typeface="+mn-cs"/>
              </a:rPr>
              <a:t>vagus</a:t>
            </a:r>
            <a:r>
              <a:rPr lang="en-CA" sz="1200" kern="1200" dirty="0">
                <a:solidFill>
                  <a:schemeClr val="tx1"/>
                </a:solidFill>
                <a:effectLst/>
                <a:latin typeface="+mn-lt"/>
                <a:ea typeface="+mn-ea"/>
                <a:cs typeface="+mn-cs"/>
              </a:rPr>
              <a:t> nerve sends commands that slow heart and breathing rates and increase digestion. In times of stress, control shifts to the sympathetic system, which produces the opposite effect.</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a:t>
            </a:r>
            <a:r>
              <a:rPr lang="en-CA" sz="1200" kern="1200" dirty="0" err="1">
                <a:solidFill>
                  <a:schemeClr val="tx1"/>
                </a:solidFill>
                <a:effectLst/>
                <a:latin typeface="+mn-lt"/>
                <a:ea typeface="+mn-ea"/>
                <a:cs typeface="+mn-cs"/>
              </a:rPr>
              <a:t>vagus</a:t>
            </a:r>
            <a:r>
              <a:rPr lang="en-CA" sz="1200" kern="1200" dirty="0">
                <a:solidFill>
                  <a:schemeClr val="tx1"/>
                </a:solidFill>
                <a:effectLst/>
                <a:latin typeface="+mn-lt"/>
                <a:ea typeface="+mn-ea"/>
                <a:cs typeface="+mn-cs"/>
              </a:rPr>
              <a:t> nerve also carries sensory signals from internal organs back to the brain, enabling the brain to keep track of the organs' actions.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enteric nervous system has all the neurotransmitters found in the brain and produces/stores 90% of the body's serotonin (in enterochromaffin cells). Not only is serotonin important for feelings of well-being, happiness and sleep, it also contributes to peristalsis. Too much can lead to diarrhea; too little can lead to constipation.</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5</a:t>
            </a:fld>
            <a:endParaRPr lang="en-US" noProof="0" dirty="0"/>
          </a:p>
        </p:txBody>
      </p:sp>
    </p:spTree>
    <p:extLst>
      <p:ext uri="{BB962C8B-B14F-4D97-AF65-F5344CB8AC3E}">
        <p14:creationId xmlns:p14="http://schemas.microsoft.com/office/powerpoint/2010/main" val="2358270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While there are certain cycles and rhythms to our experiences like the Basic Rest Activity Cycle.</a:t>
            </a:r>
          </a:p>
          <a:p>
            <a:endParaRPr lang="en-CA" dirty="0"/>
          </a:p>
          <a:p>
            <a:r>
              <a:rPr lang="en-CA" dirty="0"/>
              <a:t>This simple graphic is meant only to represent the cyclical nature of that “ultradian rhythm.”  As human beings we are far more complex than this in that we often have several variables at play in any given point in time. </a:t>
            </a:r>
          </a:p>
          <a:p>
            <a:endParaRPr lang="en-CA" dirty="0"/>
          </a:p>
          <a:p>
            <a:r>
              <a:rPr lang="en-CA" dirty="0"/>
              <a:t>We also need to tune into what our body is telling us by way of Our states of arousal…</a:t>
            </a:r>
          </a:p>
          <a:p>
            <a:endParaRPr lang="en-CA"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6</a:t>
            </a:fld>
            <a:endParaRPr lang="en-US" noProof="0" dirty="0"/>
          </a:p>
        </p:txBody>
      </p:sp>
    </p:spTree>
    <p:extLst>
      <p:ext uri="{BB962C8B-B14F-4D97-AF65-F5344CB8AC3E}">
        <p14:creationId xmlns:p14="http://schemas.microsoft.com/office/powerpoint/2010/main" val="2808295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you can well-imagine.  The energy expenditure and need for recovery varies directly with elevation we climb on Berry Brazelton’s arousal state ladder.</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7</a:t>
            </a:fld>
            <a:endParaRPr lang="en-US" noProof="0" dirty="0"/>
          </a:p>
        </p:txBody>
      </p:sp>
    </p:spTree>
    <p:extLst>
      <p:ext uri="{BB962C8B-B14F-4D97-AF65-F5344CB8AC3E}">
        <p14:creationId xmlns:p14="http://schemas.microsoft.com/office/powerpoint/2010/main" val="3237404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Our bodies tell us what we need, and equally importantly, when we need it.</a:t>
            </a:r>
          </a:p>
          <a:p>
            <a:endParaRPr lang="en-CA" dirty="0"/>
          </a:p>
          <a:p>
            <a:r>
              <a:rPr lang="en-CA" dirty="0"/>
              <a:t>There are many ways to refill our tanks, and there is no guarantee that what is restorative for you today, will be again tomorrow.</a:t>
            </a:r>
          </a:p>
          <a:p>
            <a:endParaRPr lang="en-CA" dirty="0"/>
          </a:p>
          <a:p>
            <a:r>
              <a:rPr lang="en-CA" dirty="0"/>
              <a:t>Being mind and body aware will help us to find a way to regain that balance, that sense of well-being, and being present.</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8</a:t>
            </a:fld>
            <a:endParaRPr lang="en-US" noProof="0" dirty="0"/>
          </a:p>
        </p:txBody>
      </p:sp>
    </p:spTree>
    <p:extLst>
      <p:ext uri="{BB962C8B-B14F-4D97-AF65-F5344CB8AC3E}">
        <p14:creationId xmlns:p14="http://schemas.microsoft.com/office/powerpoint/2010/main" val="1920139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9</a:t>
            </a:fld>
            <a:endParaRPr lang="en-US" noProof="0" dirty="0"/>
          </a:p>
        </p:txBody>
      </p:sp>
    </p:spTree>
    <p:extLst>
      <p:ext uri="{BB962C8B-B14F-4D97-AF65-F5344CB8AC3E}">
        <p14:creationId xmlns:p14="http://schemas.microsoft.com/office/powerpoint/2010/main" val="1140647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1909425" cy="6584950"/>
          </a:xfrm>
          <a:solidFill>
            <a:schemeClr val="accent4">
              <a:lumMod val="50000"/>
            </a:schemeClr>
          </a:solidFill>
        </p:spPr>
        <p:txBody>
          <a:bodyPr lIns="1080000" t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24" name="Rectangle 23">
            <a:extLst>
              <a:ext uri="{FF2B5EF4-FFF2-40B4-BE49-F238E27FC236}">
                <a16:creationId xmlns:a16="http://schemas.microsoft.com/office/drawing/2014/main" id="{4EDCBE8D-BCDE-43F2-9C37-386C3705A5C2}"/>
              </a:ext>
            </a:extLst>
          </p:cNvPr>
          <p:cNvSpPr/>
          <p:nvPr userDrawn="1"/>
        </p:nvSpPr>
        <p:spPr>
          <a:xfrm>
            <a:off x="5277678" y="136800"/>
            <a:ext cx="5676382"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14" name="Text Placeholder 4">
            <a:extLst>
              <a:ext uri="{FF2B5EF4-FFF2-40B4-BE49-F238E27FC236}">
                <a16:creationId xmlns:a16="http://schemas.microsoft.com/office/drawing/2014/main" id="{C0299E33-978D-4B8A-9AC7-FC3F151DAC3D}"/>
              </a:ext>
            </a:extLst>
          </p:cNvPr>
          <p:cNvSpPr>
            <a:spLocks noGrp="1"/>
          </p:cNvSpPr>
          <p:nvPr>
            <p:ph type="body" sz="quarter" idx="17"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15" name="Slide Number Placeholder 6">
            <a:extLst>
              <a:ext uri="{FF2B5EF4-FFF2-40B4-BE49-F238E27FC236}">
                <a16:creationId xmlns:a16="http://schemas.microsoft.com/office/drawing/2014/main" id="{03A8A6E9-DFE7-C84C-8C6D-E32D8A663AA6}"/>
              </a:ext>
            </a:extLst>
          </p:cNvPr>
          <p:cNvSpPr>
            <a:spLocks noGrp="1"/>
          </p:cNvSpPr>
          <p:nvPr>
            <p:ph type="sldNum" sz="quarter" idx="18"/>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47237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431800" y="1593150"/>
            <a:ext cx="4348065" cy="4348065"/>
          </a:xfrm>
          <a:prstGeom prst="ellipse">
            <a:avLst/>
          </a:prstGeom>
          <a:solidFill>
            <a:schemeClr val="accent1">
              <a:alpha val="10000"/>
            </a:schemeClr>
          </a:solidFill>
          <a:ln>
            <a:solidFill>
              <a:schemeClr val="accent1"/>
            </a:solidFill>
          </a:ln>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200023" y="2205688"/>
            <a:ext cx="2811618" cy="1440000"/>
          </a:xfrm>
          <a:prstGeom prst="rect">
            <a:avLst/>
          </a:prstGeom>
          <a:noFill/>
        </p:spPr>
        <p:txBody>
          <a:bodyPr anchor="b"/>
          <a:lstStyle>
            <a:lvl1pPr marL="0" indent="0" algn="ctr">
              <a:spcBef>
                <a:spcPts val="0"/>
              </a:spcBef>
              <a:spcAft>
                <a:spcPts val="0"/>
              </a:spcAft>
              <a:buNone/>
              <a:defRPr sz="6600" b="1">
                <a:solidFill>
                  <a:schemeClr val="tx1">
                    <a:lumMod val="75000"/>
                    <a:lumOff val="25000"/>
                  </a:schemeClr>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1615832"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123559" y="1864921"/>
            <a:ext cx="3804522" cy="3804522"/>
          </a:xfrm>
          <a:prstGeom prst="ellipse">
            <a:avLst/>
          </a:prstGeom>
          <a:solidFill>
            <a:schemeClr val="accent2">
              <a:alpha val="10000"/>
            </a:schemeClr>
          </a:solidFill>
          <a:ln>
            <a:solidFill>
              <a:schemeClr val="accent2"/>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4620011"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03582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454997" y="2207063"/>
            <a:ext cx="3120238" cy="3120238"/>
          </a:xfrm>
          <a:prstGeom prst="ellipse">
            <a:avLst/>
          </a:prstGeom>
          <a:solidFill>
            <a:schemeClr val="accent3">
              <a:alpha val="10000"/>
            </a:schemeClr>
          </a:solidFill>
          <a:ln>
            <a:solidFill>
              <a:schemeClr val="accent3"/>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7763617"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025116"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6" name="Slide Number Placeholder 6">
            <a:extLst>
              <a:ext uri="{FF2B5EF4-FFF2-40B4-BE49-F238E27FC236}">
                <a16:creationId xmlns:a16="http://schemas.microsoft.com/office/drawing/2014/main" id="{40258D63-D809-EE49-BCDD-8D6306004AEE}"/>
              </a:ext>
            </a:extLst>
          </p:cNvPr>
          <p:cNvSpPr>
            <a:spLocks noGrp="1"/>
          </p:cNvSpPr>
          <p:nvPr>
            <p:ph type="sldNum" sz="quarter" idx="35"/>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877649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5503617"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0" y="3652910"/>
            <a:ext cx="10143235"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4513617"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4513617"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8595235"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3" name="Slide Number Placeholder 6">
            <a:extLst>
              <a:ext uri="{FF2B5EF4-FFF2-40B4-BE49-F238E27FC236}">
                <a16:creationId xmlns:a16="http://schemas.microsoft.com/office/drawing/2014/main" id="{AA059022-81BB-3141-9DC1-6E855A13A2D0}"/>
              </a:ext>
            </a:extLst>
          </p:cNvPr>
          <p:cNvSpPr>
            <a:spLocks noGrp="1"/>
          </p:cNvSpPr>
          <p:nvPr>
            <p:ph type="sldNum" sz="quarter" idx="18"/>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243036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2000" y="1728000"/>
            <a:ext cx="2919633"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2000"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Freeform: Shape 13" title="Arrow">
            <a:extLst>
              <a:ext uri="{FF2B5EF4-FFF2-40B4-BE49-F238E27FC236}">
                <a16:creationId xmlns:a16="http://schemas.microsoft.com/office/drawing/2014/main" id="{02DBE11B-8F8E-48E5-9449-E6E9E355DA0F}"/>
              </a:ext>
            </a:extLst>
          </p:cNvPr>
          <p:cNvSpPr/>
          <p:nvPr userDrawn="1"/>
        </p:nvSpPr>
        <p:spPr>
          <a:xfrm flipH="1">
            <a:off x="3570526"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043801" y="1728000"/>
            <a:ext cx="2919633"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043801"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Freeform: Shape 14" title="Arrow">
            <a:extLst>
              <a:ext uri="{FF2B5EF4-FFF2-40B4-BE49-F238E27FC236}">
                <a16:creationId xmlns:a16="http://schemas.microsoft.com/office/drawing/2014/main" id="{6EF06703-92AF-44B7-8CE1-044DD2093118}"/>
              </a:ext>
            </a:extLst>
          </p:cNvPr>
          <p:cNvSpPr/>
          <p:nvPr userDrawn="1"/>
        </p:nvSpPr>
        <p:spPr>
          <a:xfrm flipH="1">
            <a:off x="7182327"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7655602" y="1728000"/>
            <a:ext cx="2919633"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7655602"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3" name="Slide Number Placeholder 6">
            <a:extLst>
              <a:ext uri="{FF2B5EF4-FFF2-40B4-BE49-F238E27FC236}">
                <a16:creationId xmlns:a16="http://schemas.microsoft.com/office/drawing/2014/main" id="{B1CB22CF-1587-E74F-B211-A50F83802581}"/>
              </a:ext>
            </a:extLst>
          </p:cNvPr>
          <p:cNvSpPr>
            <a:spLocks noGrp="1"/>
          </p:cNvSpPr>
          <p:nvPr>
            <p:ph type="sldNum" sz="quarter" idx="19"/>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470484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029017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2791884"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456084"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4606680"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4658409"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38" name="Slide Number Placeholder 6">
            <a:extLst>
              <a:ext uri="{FF2B5EF4-FFF2-40B4-BE49-F238E27FC236}">
                <a16:creationId xmlns:a16="http://schemas.microsoft.com/office/drawing/2014/main" id="{C4B93A79-C848-FB4C-BF10-00BE7B66F061}"/>
              </a:ext>
            </a:extLst>
          </p:cNvPr>
          <p:cNvSpPr>
            <a:spLocks noGrp="1"/>
          </p:cNvSpPr>
          <p:nvPr>
            <p:ph type="sldNum" sz="quarter" idx="61"/>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909005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8" name="Picture Placeholder 4">
            <a:extLst>
              <a:ext uri="{FF2B5EF4-FFF2-40B4-BE49-F238E27FC236}">
                <a16:creationId xmlns:a16="http://schemas.microsoft.com/office/drawing/2014/main" id="{EC13E70C-589A-40D0-83ED-C913136ACD7E}"/>
              </a:ext>
            </a:extLst>
          </p:cNvPr>
          <p:cNvSpPr>
            <a:spLocks noGrp="1"/>
          </p:cNvSpPr>
          <p:nvPr>
            <p:ph type="pic" sz="quarter" idx="14" hasCustomPrompt="1"/>
          </p:nvPr>
        </p:nvSpPr>
        <p:spPr>
          <a:xfrm>
            <a:off x="431800" y="1952049"/>
            <a:ext cx="1476951" cy="1476951"/>
          </a:xfrm>
          <a:solidFill>
            <a:schemeClr val="bg1">
              <a:lumMod val="95000"/>
              <a:alpha val="70000"/>
            </a:schemeClr>
          </a:solidFill>
          <a:ln w="12700" cap="flat">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4" name="Picture Placeholder 4">
            <a:extLst>
              <a:ext uri="{FF2B5EF4-FFF2-40B4-BE49-F238E27FC236}">
                <a16:creationId xmlns:a16="http://schemas.microsoft.com/office/drawing/2014/main" id="{45BB7166-E008-49D6-8450-A5312FEF5DA3}"/>
              </a:ext>
            </a:extLst>
          </p:cNvPr>
          <p:cNvSpPr>
            <a:spLocks noGrp="1"/>
          </p:cNvSpPr>
          <p:nvPr>
            <p:ph type="pic" sz="quarter" idx="34" hasCustomPrompt="1"/>
          </p:nvPr>
        </p:nvSpPr>
        <p:spPr>
          <a:xfrm>
            <a:off x="4088297" y="1952049"/>
            <a:ext cx="1476951" cy="1476951"/>
          </a:xfrm>
          <a:solidFill>
            <a:schemeClr val="bg1">
              <a:lumMod val="95000"/>
              <a:alpha val="70000"/>
            </a:schemeClr>
          </a:solidFill>
          <a:ln w="12700" cap="flat">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8" name="Picture Placeholder 4">
            <a:extLst>
              <a:ext uri="{FF2B5EF4-FFF2-40B4-BE49-F238E27FC236}">
                <a16:creationId xmlns:a16="http://schemas.microsoft.com/office/drawing/2014/main" id="{B8CCF0D9-2E35-46E1-9212-1B3509896D23}"/>
              </a:ext>
            </a:extLst>
          </p:cNvPr>
          <p:cNvSpPr>
            <a:spLocks noGrp="1"/>
          </p:cNvSpPr>
          <p:nvPr>
            <p:ph type="pic" sz="quarter" idx="38" hasCustomPrompt="1"/>
          </p:nvPr>
        </p:nvSpPr>
        <p:spPr>
          <a:xfrm>
            <a:off x="7744794" y="1952049"/>
            <a:ext cx="1476951" cy="1476951"/>
          </a:xfrm>
          <a:solidFill>
            <a:schemeClr val="bg1">
              <a:lumMod val="95000"/>
              <a:alpha val="70000"/>
            </a:schemeClr>
          </a:solidFill>
          <a:ln w="12700" cap="flat">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18" name="Slide Number Placeholder 6">
            <a:extLst>
              <a:ext uri="{FF2B5EF4-FFF2-40B4-BE49-F238E27FC236}">
                <a16:creationId xmlns:a16="http://schemas.microsoft.com/office/drawing/2014/main" id="{AE8F62FC-AFDE-3E45-856E-4C504FC42FEC}"/>
              </a:ext>
            </a:extLst>
          </p:cNvPr>
          <p:cNvSpPr>
            <a:spLocks noGrp="1"/>
          </p:cNvSpPr>
          <p:nvPr>
            <p:ph type="sldNum" sz="quarter" idx="42"/>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212643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Picture Placeholder 15">
            <a:extLst>
              <a:ext uri="{FF2B5EF4-FFF2-40B4-BE49-F238E27FC236}">
                <a16:creationId xmlns:a16="http://schemas.microsoft.com/office/drawing/2014/main" id="{12424001-B070-42CA-89F1-75B99FC8EDEF}"/>
              </a:ext>
            </a:extLst>
          </p:cNvPr>
          <p:cNvSpPr>
            <a:spLocks noGrp="1"/>
          </p:cNvSpPr>
          <p:nvPr>
            <p:ph type="pic" sz="quarter" idx="41"/>
          </p:nvPr>
        </p:nvSpPr>
        <p:spPr>
          <a:xfrm>
            <a:off x="492656" y="2256300"/>
            <a:ext cx="1217130" cy="1217130"/>
          </a:xfrm>
          <a:noFill/>
          <a:ln w="127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06D803D4-7F73-49F7-9CC0-E376C2AB01D5}"/>
              </a:ext>
            </a:extLst>
          </p:cNvPr>
          <p:cNvSpPr>
            <a:spLocks noGrp="1"/>
          </p:cNvSpPr>
          <p:nvPr>
            <p:ph type="pic" sz="quarter" idx="42"/>
          </p:nvPr>
        </p:nvSpPr>
        <p:spPr>
          <a:xfrm>
            <a:off x="4060200" y="2256300"/>
            <a:ext cx="1217130" cy="1217130"/>
          </a:xfrm>
          <a:noFill/>
          <a:ln w="12700" cap="sq">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543495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5442861"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55A4F561-30F1-443F-9FFB-05E1EC71524E}"/>
              </a:ext>
            </a:extLst>
          </p:cNvPr>
          <p:cNvSpPr>
            <a:spLocks noGrp="1"/>
          </p:cNvSpPr>
          <p:nvPr>
            <p:ph type="pic" sz="quarter" idx="43"/>
          </p:nvPr>
        </p:nvSpPr>
        <p:spPr>
          <a:xfrm>
            <a:off x="7627744" y="2256300"/>
            <a:ext cx="1217130" cy="1217130"/>
          </a:xfrm>
          <a:noFill/>
          <a:ln w="1270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900249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9002499"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4" name="Picture Placeholder 15">
            <a:extLst>
              <a:ext uri="{FF2B5EF4-FFF2-40B4-BE49-F238E27FC236}">
                <a16:creationId xmlns:a16="http://schemas.microsoft.com/office/drawing/2014/main" id="{E9836B2F-D2CC-4A47-A3FE-016E92B80252}"/>
              </a:ext>
            </a:extLst>
          </p:cNvPr>
          <p:cNvSpPr>
            <a:spLocks noGrp="1"/>
          </p:cNvSpPr>
          <p:nvPr>
            <p:ph type="pic" sz="quarter" idx="55"/>
          </p:nvPr>
        </p:nvSpPr>
        <p:spPr>
          <a:xfrm>
            <a:off x="492656" y="4023015"/>
            <a:ext cx="1217130" cy="1217130"/>
          </a:xfrm>
          <a:noFill/>
          <a:ln w="12700" cap="sq">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Picture Placeholder 15">
            <a:extLst>
              <a:ext uri="{FF2B5EF4-FFF2-40B4-BE49-F238E27FC236}">
                <a16:creationId xmlns:a16="http://schemas.microsoft.com/office/drawing/2014/main" id="{02EC6DDF-472F-47FF-AB50-84DEB99BB340}"/>
              </a:ext>
            </a:extLst>
          </p:cNvPr>
          <p:cNvSpPr>
            <a:spLocks noGrp="1"/>
          </p:cNvSpPr>
          <p:nvPr>
            <p:ph type="pic" sz="quarter" idx="56"/>
          </p:nvPr>
        </p:nvSpPr>
        <p:spPr>
          <a:xfrm>
            <a:off x="4060200" y="4023015"/>
            <a:ext cx="1217130" cy="1217130"/>
          </a:xfrm>
          <a:noFill/>
          <a:ln w="12700" cap="sq">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543495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5442861"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6" name="Picture Placeholder 15">
            <a:extLst>
              <a:ext uri="{FF2B5EF4-FFF2-40B4-BE49-F238E27FC236}">
                <a16:creationId xmlns:a16="http://schemas.microsoft.com/office/drawing/2014/main" id="{B6BBF386-2A9D-4CE1-BEA4-F34ECCB54C5B}"/>
              </a:ext>
            </a:extLst>
          </p:cNvPr>
          <p:cNvSpPr>
            <a:spLocks noGrp="1"/>
          </p:cNvSpPr>
          <p:nvPr>
            <p:ph type="pic" sz="quarter" idx="57"/>
          </p:nvPr>
        </p:nvSpPr>
        <p:spPr>
          <a:xfrm>
            <a:off x="7627744" y="4023015"/>
            <a:ext cx="1217130" cy="1217130"/>
          </a:xfrm>
          <a:noFill/>
          <a:ln w="12700" cap="sq">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900249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9002499"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24" name="Slide Number Placeholder 6">
            <a:extLst>
              <a:ext uri="{FF2B5EF4-FFF2-40B4-BE49-F238E27FC236}">
                <a16:creationId xmlns:a16="http://schemas.microsoft.com/office/drawing/2014/main" id="{694CD2E2-CA8B-354D-8563-5AC361B78B27}"/>
              </a:ext>
            </a:extLst>
          </p:cNvPr>
          <p:cNvSpPr>
            <a:spLocks noGrp="1"/>
          </p:cNvSpPr>
          <p:nvPr>
            <p:ph type="sldNum" sz="quarter" idx="62"/>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212893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D93E3A8D-44B7-4CCB-AEEA-A0EF560F1504}"/>
              </a:ext>
            </a:extLst>
          </p:cNvPr>
          <p:cNvSpPr>
            <a:spLocks noGrp="1"/>
          </p:cNvSpPr>
          <p:nvPr>
            <p:ph type="sldNum" sz="quarter" idx="13"/>
          </p:nvPr>
        </p:nvSpPr>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Title 4">
            <a:extLst>
              <a:ext uri="{FF2B5EF4-FFF2-40B4-BE49-F238E27FC236}">
                <a16:creationId xmlns:a16="http://schemas.microsoft.com/office/drawing/2014/main" id="{05CD2AAA-246C-4A45-BE24-C1A9DB1D3C6B}"/>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7" name="Slide Number Placeholder 6">
            <a:extLst>
              <a:ext uri="{FF2B5EF4-FFF2-40B4-BE49-F238E27FC236}">
                <a16:creationId xmlns:a16="http://schemas.microsoft.com/office/drawing/2014/main" id="{005A0092-7256-3C4E-857B-D93B1A8D2CC7}"/>
              </a:ext>
            </a:extLst>
          </p:cNvPr>
          <p:cNvSpPr>
            <a:spLocks noGrp="1"/>
          </p:cNvSpPr>
          <p:nvPr>
            <p:ph type="sldNum" sz="quarter" idx="14"/>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8" name="Content Placeholder 2">
            <a:extLst>
              <a:ext uri="{FF2B5EF4-FFF2-40B4-BE49-F238E27FC236}">
                <a16:creationId xmlns:a16="http://schemas.microsoft.com/office/drawing/2014/main" id="{109829B2-67B8-42AF-A8F6-0483C504E33A}"/>
              </a:ext>
            </a:extLst>
          </p:cNvPr>
          <p:cNvSpPr>
            <a:spLocks noGrp="1"/>
          </p:cNvSpPr>
          <p:nvPr>
            <p:ph sz="half" idx="1" hasCustomPrompt="1"/>
          </p:nvPr>
        </p:nvSpPr>
        <p:spPr>
          <a:xfrm>
            <a:off x="432000" y="1197204"/>
            <a:ext cx="4865864" cy="497975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3">
            <a:extLst>
              <a:ext uri="{FF2B5EF4-FFF2-40B4-BE49-F238E27FC236}">
                <a16:creationId xmlns:a16="http://schemas.microsoft.com/office/drawing/2014/main" id="{D0953015-A379-403E-8191-D885E217C757}"/>
              </a:ext>
            </a:extLst>
          </p:cNvPr>
          <p:cNvSpPr>
            <a:spLocks noGrp="1"/>
          </p:cNvSpPr>
          <p:nvPr>
            <p:ph sz="half" idx="2" hasCustomPrompt="1"/>
          </p:nvPr>
        </p:nvSpPr>
        <p:spPr>
          <a:xfrm>
            <a:off x="5709372" y="1197204"/>
            <a:ext cx="4865864" cy="497975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324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883617" y="1152000"/>
            <a:ext cx="3240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7335235" y="1152000"/>
            <a:ext cx="3240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Title 5">
            <a:extLst>
              <a:ext uri="{FF2B5EF4-FFF2-40B4-BE49-F238E27FC236}">
                <a16:creationId xmlns:a16="http://schemas.microsoft.com/office/drawing/2014/main" id="{BC3A1E70-888C-457D-AFFC-B6844C5A7A9B}"/>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9" name="Slide Number Placeholder 6">
            <a:extLst>
              <a:ext uri="{FF2B5EF4-FFF2-40B4-BE49-F238E27FC236}">
                <a16:creationId xmlns:a16="http://schemas.microsoft.com/office/drawing/2014/main" id="{DB8ADDC7-03DF-504A-BCB2-CD59459CCF54}"/>
              </a:ext>
            </a:extLst>
          </p:cNvPr>
          <p:cNvSpPr>
            <a:spLocks noGrp="1"/>
          </p:cNvSpPr>
          <p:nvPr>
            <p:ph type="sldNum" sz="quarter" idx="15"/>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2">
    <p:bg>
      <p:bgPr>
        <a:solidFill>
          <a:schemeClr val="accent4"/>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8183FF27-EC9A-4B3B-8FC8-8C0B22BAF41E}"/>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66BEA673-E77B-454E-A2E7-937820AAEFF4}"/>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451970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1908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490809" y="1152525"/>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549618" y="1152525"/>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608427" y="1148060"/>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667235" y="1152525"/>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Title 5">
            <a:extLst>
              <a:ext uri="{FF2B5EF4-FFF2-40B4-BE49-F238E27FC236}">
                <a16:creationId xmlns:a16="http://schemas.microsoft.com/office/drawing/2014/main" id="{0219BBF2-DEB7-4E8E-8C83-D3D10FA6E37E}"/>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10" name="Slide Number Placeholder 6">
            <a:extLst>
              <a:ext uri="{FF2B5EF4-FFF2-40B4-BE49-F238E27FC236}">
                <a16:creationId xmlns:a16="http://schemas.microsoft.com/office/drawing/2014/main" id="{08BEF633-490C-6441-95CA-B2301D2D96DC}"/>
              </a:ext>
            </a:extLst>
          </p:cNvPr>
          <p:cNvSpPr>
            <a:spLocks noGrp="1"/>
          </p:cNvSpPr>
          <p:nvPr>
            <p:ph type="sldNum" sz="quarter" idx="17"/>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4860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4860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9" name="Slide Number Placeholder 6">
            <a:extLst>
              <a:ext uri="{FF2B5EF4-FFF2-40B4-BE49-F238E27FC236}">
                <a16:creationId xmlns:a16="http://schemas.microsoft.com/office/drawing/2014/main" id="{EFE5FCFC-5862-8346-B282-9ACAE5AA2B95}"/>
              </a:ext>
            </a:extLst>
          </p:cNvPr>
          <p:cNvSpPr>
            <a:spLocks noGrp="1"/>
          </p:cNvSpPr>
          <p:nvPr>
            <p:ph type="sldNum" sz="quarter" idx="15"/>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10" name="Content Placeholder 5">
            <a:extLst>
              <a:ext uri="{FF2B5EF4-FFF2-40B4-BE49-F238E27FC236}">
                <a16:creationId xmlns:a16="http://schemas.microsoft.com/office/drawing/2014/main" id="{484CD98A-64EE-42B1-9A8B-F495FEF2E9FE}"/>
              </a:ext>
            </a:extLst>
          </p:cNvPr>
          <p:cNvSpPr>
            <a:spLocks noGrp="1"/>
          </p:cNvSpPr>
          <p:nvPr>
            <p:ph sz="quarter" idx="4" hasCustomPrompt="1"/>
          </p:nvPr>
        </p:nvSpPr>
        <p:spPr>
          <a:xfrm>
            <a:off x="5715235" y="1581663"/>
            <a:ext cx="4786225" cy="460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4">
            <a:extLst>
              <a:ext uri="{FF2B5EF4-FFF2-40B4-BE49-F238E27FC236}">
                <a16:creationId xmlns:a16="http://schemas.microsoft.com/office/drawing/2014/main" id="{99F7B39C-4DE9-4650-869E-0410A8E29AAA}"/>
              </a:ext>
            </a:extLst>
          </p:cNvPr>
          <p:cNvSpPr>
            <a:spLocks noGrp="1"/>
          </p:cNvSpPr>
          <p:nvPr>
            <p:ph type="body" sz="quarter" idx="3" hasCustomPrompt="1"/>
          </p:nvPr>
        </p:nvSpPr>
        <p:spPr>
          <a:xfrm>
            <a:off x="5715235" y="1151999"/>
            <a:ext cx="4860000" cy="359999"/>
          </a:xfrm>
        </p:spPr>
        <p:txBody>
          <a:bodyPr vert="horz" lIns="0" tIns="0" rIns="0" bIns="0" rtlCol="0" anchor="t">
            <a:noAutofit/>
          </a:bodyPr>
          <a:lstStyle>
            <a:lvl1pPr marL="0" indent="0">
              <a:buNone/>
              <a:defRPr lang="en-US" sz="2400" b="1"/>
            </a:lvl1pPr>
          </a:lstStyle>
          <a:p>
            <a:pPr marL="266700" lvl="0" indent="-266700"/>
            <a:r>
              <a:rPr lang="en-US" noProof="0"/>
              <a:t>Edit Master text styles</a:t>
            </a:r>
          </a:p>
        </p:txBody>
      </p: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5" name="Title 1">
            <a:extLst>
              <a:ext uri="{FF2B5EF4-FFF2-40B4-BE49-F238E27FC236}">
                <a16:creationId xmlns:a16="http://schemas.microsoft.com/office/drawing/2014/main" id="{5FFE2F7D-AF1E-41D2-8D7B-FE0BB1B572EA}"/>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6" name="Text Placeholder 3">
            <a:extLst>
              <a:ext uri="{FF2B5EF4-FFF2-40B4-BE49-F238E27FC236}">
                <a16:creationId xmlns:a16="http://schemas.microsoft.com/office/drawing/2014/main" id="{E7336E73-8189-49DD-8813-80CD92FB5701}"/>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7" name="Content Placeholder 2">
            <a:extLst>
              <a:ext uri="{FF2B5EF4-FFF2-40B4-BE49-F238E27FC236}">
                <a16:creationId xmlns:a16="http://schemas.microsoft.com/office/drawing/2014/main" id="{6F8D5478-FA4F-48AE-8588-59081070B7D7}"/>
              </a:ext>
            </a:extLst>
          </p:cNvPr>
          <p:cNvSpPr>
            <a:spLocks noGrp="1"/>
          </p:cNvSpPr>
          <p:nvPr>
            <p:ph idx="1" hasCustomPrompt="1"/>
          </p:nvPr>
        </p:nvSpPr>
        <p:spPr>
          <a:xfrm>
            <a:off x="5183188" y="457201"/>
            <a:ext cx="5082602" cy="540385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21780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5" name="Title 1">
            <a:extLst>
              <a:ext uri="{FF2B5EF4-FFF2-40B4-BE49-F238E27FC236}">
                <a16:creationId xmlns:a16="http://schemas.microsoft.com/office/drawing/2014/main" id="{5FFE2F7D-AF1E-41D2-8D7B-FE0BB1B572EA}"/>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6" name="Text Placeholder 3">
            <a:extLst>
              <a:ext uri="{FF2B5EF4-FFF2-40B4-BE49-F238E27FC236}">
                <a16:creationId xmlns:a16="http://schemas.microsoft.com/office/drawing/2014/main" id="{E7336E73-8189-49DD-8813-80CD92FB5701}"/>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050FC2D7-C428-4985-A707-D3D2DA6165E1}"/>
              </a:ext>
            </a:extLst>
          </p:cNvPr>
          <p:cNvSpPr>
            <a:spLocks noGrp="1"/>
          </p:cNvSpPr>
          <p:nvPr>
            <p:ph type="pic" idx="1"/>
          </p:nvPr>
        </p:nvSpPr>
        <p:spPr>
          <a:xfrm>
            <a:off x="5183188" y="457201"/>
            <a:ext cx="506374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503924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6" name="Slide Number Placeholder 6">
            <a:extLst>
              <a:ext uri="{FF2B5EF4-FFF2-40B4-BE49-F238E27FC236}">
                <a16:creationId xmlns:a16="http://schemas.microsoft.com/office/drawing/2014/main" id="{28DDE606-CFBE-5C4D-91D3-266C9C6E730C}"/>
              </a:ext>
            </a:extLst>
          </p:cNvPr>
          <p:cNvSpPr>
            <a:spLocks noGrp="1"/>
          </p:cNvSpPr>
          <p:nvPr>
            <p:ph type="sldNum" sz="quarter" idx="14"/>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 name="Group 3">
            <a:extLst>
              <a:ext uri="{FF2B5EF4-FFF2-40B4-BE49-F238E27FC236}">
                <a16:creationId xmlns:a16="http://schemas.microsoft.com/office/drawing/2014/main" id="{A4A26770-290B-4E8A-B12A-36F7DDB7F2B1}"/>
              </a:ext>
            </a:extLst>
          </p:cNvPr>
          <p:cNvGrpSpPr/>
          <p:nvPr userDrawn="1"/>
        </p:nvGrpSpPr>
        <p:grpSpPr>
          <a:xfrm>
            <a:off x="0" y="0"/>
            <a:ext cx="5277678" cy="6858000"/>
            <a:chOff x="0" y="0"/>
            <a:chExt cx="10954058" cy="6858000"/>
          </a:xfrm>
        </p:grpSpPr>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2894682"/>
            <a:ext cx="5085650" cy="1870007"/>
          </a:xfrm>
        </p:spPr>
        <p:txBody>
          <a:bodyPr anchor="b"/>
          <a:lstStyle>
            <a:lvl1pPr algn="r">
              <a:defRPr sz="66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5573044" y="5025053"/>
            <a:ext cx="4681330"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9" name="Text Placeholder 4">
            <a:extLst>
              <a:ext uri="{FF2B5EF4-FFF2-40B4-BE49-F238E27FC236}">
                <a16:creationId xmlns:a16="http://schemas.microsoft.com/office/drawing/2014/main" id="{77D147AD-3B0C-4B21-AE3D-178E0B7E360D}"/>
              </a:ext>
            </a:extLst>
          </p:cNvPr>
          <p:cNvSpPr>
            <a:spLocks noGrp="1"/>
          </p:cNvSpPr>
          <p:nvPr>
            <p:ph type="body" sz="quarter" idx="15" hasCustomPrompt="1"/>
          </p:nvPr>
        </p:nvSpPr>
        <p:spPr>
          <a:xfrm>
            <a:off x="5573044" y="5431223"/>
            <a:ext cx="4681330"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20" name="Text Placeholder 10">
            <a:extLst>
              <a:ext uri="{FF2B5EF4-FFF2-40B4-BE49-F238E27FC236}">
                <a16:creationId xmlns:a16="http://schemas.microsoft.com/office/drawing/2014/main" id="{6EB09218-D127-4641-A366-94360A951A0D}"/>
              </a:ext>
            </a:extLst>
          </p:cNvPr>
          <p:cNvSpPr>
            <a:spLocks noGrp="1"/>
          </p:cNvSpPr>
          <p:nvPr>
            <p:ph type="body" sz="quarter" idx="16" hasCustomPrompt="1"/>
          </p:nvPr>
        </p:nvSpPr>
        <p:spPr>
          <a:xfrm>
            <a:off x="5573044" y="5817586"/>
            <a:ext cx="4681330" cy="252000"/>
          </a:xfrm>
        </p:spPr>
        <p:txBody>
          <a:bodyPr/>
          <a:lstStyle>
            <a:lvl1pPr marL="0" indent="0" algn="r">
              <a:buNone/>
              <a:defRPr sz="1600">
                <a:solidFill>
                  <a:schemeClr val="bg1"/>
                </a:solidFill>
              </a:defRPr>
            </a:lvl1pPr>
          </a:lstStyle>
          <a:p>
            <a:pPr lvl="0"/>
            <a:r>
              <a:rPr lang="en-US" noProof="0"/>
              <a:t>Email</a:t>
            </a:r>
          </a:p>
        </p:txBody>
      </p:sp>
      <p:sp>
        <p:nvSpPr>
          <p:cNvPr id="21" name="Text Placeholder 15">
            <a:extLst>
              <a:ext uri="{FF2B5EF4-FFF2-40B4-BE49-F238E27FC236}">
                <a16:creationId xmlns:a16="http://schemas.microsoft.com/office/drawing/2014/main" id="{B9C42B1D-23D7-46D7-A8E3-6667AC7EFB66}"/>
              </a:ext>
            </a:extLst>
          </p:cNvPr>
          <p:cNvSpPr>
            <a:spLocks noGrp="1"/>
          </p:cNvSpPr>
          <p:nvPr>
            <p:ph type="body" sz="quarter" idx="17" hasCustomPrompt="1"/>
          </p:nvPr>
        </p:nvSpPr>
        <p:spPr>
          <a:xfrm>
            <a:off x="5573044" y="6203950"/>
            <a:ext cx="4683095" cy="252413"/>
          </a:xfrm>
        </p:spPr>
        <p:txBody>
          <a:bodyPr/>
          <a:lstStyle>
            <a:lvl1pPr marL="0" indent="0" algn="r">
              <a:buNone/>
              <a:defRPr sz="1600">
                <a:solidFill>
                  <a:schemeClr val="bg1"/>
                </a:solidFill>
              </a:defRPr>
            </a:lvl1pPr>
          </a:lstStyle>
          <a:p>
            <a:pPr lvl="0"/>
            <a:r>
              <a:rPr lang="en-US" noProof="0"/>
              <a:t>Website</a:t>
            </a:r>
          </a:p>
        </p:txBody>
      </p:sp>
    </p:spTree>
    <p:extLst>
      <p:ext uri="{BB962C8B-B14F-4D97-AF65-F5344CB8AC3E}">
        <p14:creationId xmlns:p14="http://schemas.microsoft.com/office/powerpoint/2010/main" val="2930386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88D655-4406-4239-85EC-50C2308745AA}"/>
              </a:ext>
            </a:extLst>
          </p:cNvPr>
          <p:cNvSpPr/>
          <p:nvPr userDrawn="1"/>
        </p:nvSpPr>
        <p:spPr>
          <a:xfrm>
            <a:off x="145004" y="135743"/>
            <a:ext cx="11909425" cy="6584950"/>
          </a:xfrm>
          <a:prstGeom prst="rect">
            <a:avLst/>
          </a:prstGeom>
          <a:solidFill>
            <a:schemeClr val="accent4">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5" name="Group 4">
            <a:extLst>
              <a:ext uri="{FF2B5EF4-FFF2-40B4-BE49-F238E27FC236}">
                <a16:creationId xmlns:a16="http://schemas.microsoft.com/office/drawing/2014/main"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757190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401478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ith Image">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286063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ntro Copy">
    <p:bg>
      <p:bgPr>
        <a:solidFill>
          <a:schemeClr val="bg1">
            <a:lumMod val="95000"/>
          </a:schemeClr>
        </a:solidFill>
        <a:effectLst/>
      </p:bgPr>
    </p:bg>
    <p:spTree>
      <p:nvGrpSpPr>
        <p:cNvPr id="1" name=""/>
        <p:cNvGrpSpPr/>
        <p:nvPr/>
      </p:nvGrpSpPr>
      <p:grpSpPr>
        <a:xfrm>
          <a:off x="0" y="0"/>
          <a:ext cx="0" cy="0"/>
          <a:chOff x="0" y="0"/>
          <a:chExt cx="0" cy="0"/>
        </a:xfrm>
      </p:grpSpPr>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5277678" y="136525"/>
            <a:ext cx="5676382"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8" name="Group 7">
            <a:extLst>
              <a:ext uri="{FF2B5EF4-FFF2-40B4-BE49-F238E27FC236}">
                <a16:creationId xmlns:a16="http://schemas.microsoft.com/office/drawing/2014/main" id="{83D56AE9-6D9F-474C-A5AA-1064B66023B2}"/>
              </a:ext>
            </a:extLst>
          </p:cNvPr>
          <p:cNvGrpSpPr/>
          <p:nvPr userDrawn="1"/>
        </p:nvGrpSpPr>
        <p:grpSpPr>
          <a:xfrm>
            <a:off x="5277678" y="0"/>
            <a:ext cx="5676381" cy="6858000"/>
            <a:chOff x="0" y="0"/>
            <a:chExt cx="12192000" cy="6858000"/>
          </a:xfrm>
          <a:solidFill>
            <a:schemeClr val="accent1"/>
          </a:solidFill>
        </p:grpSpPr>
        <p:sp>
          <p:nvSpPr>
            <p:cNvPr id="9" name="Rectangle 8">
              <a:extLst>
                <a:ext uri="{FF2B5EF4-FFF2-40B4-BE49-F238E27FC236}">
                  <a16:creationId xmlns:a16="http://schemas.microsoft.com/office/drawing/2014/main" id="{25FC2C23-C626-4C00-83A4-E40C9C7E8F5A}"/>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06E2D5A7-6879-488F-81C7-1B8BA84D430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3"/>
            <a:ext cx="5085650"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4608000"/>
            <a:ext cx="5085650"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51855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Rectangle 3">
            <a:extLst>
              <a:ext uri="{FF2B5EF4-FFF2-40B4-BE49-F238E27FC236}">
                <a16:creationId xmlns:a16="http://schemas.microsoft.com/office/drawing/2014/main" id="{9CA47B37-80B0-5A4F-BDC3-DE42D5B2D34F}"/>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Rectangle 22">
            <a:extLst>
              <a:ext uri="{FF2B5EF4-FFF2-40B4-BE49-F238E27FC236}">
                <a16:creationId xmlns:a16="http://schemas.microsoft.com/office/drawing/2014/main" id="{1A6AC2DF-47CD-A743-A120-FBE75B801CF3}"/>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4" name="Rectangle 23">
            <a:extLst>
              <a:ext uri="{FF2B5EF4-FFF2-40B4-BE49-F238E27FC236}">
                <a16:creationId xmlns:a16="http://schemas.microsoft.com/office/drawing/2014/main" id="{17E0F6BC-FBF2-3048-B833-61609739028C}"/>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Rectangle 24">
            <a:extLst>
              <a:ext uri="{FF2B5EF4-FFF2-40B4-BE49-F238E27FC236}">
                <a16:creationId xmlns:a16="http://schemas.microsoft.com/office/drawing/2014/main" id="{D0B0310F-833E-864C-9FB7-B2B2A6714808}"/>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6824377"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6824377"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6" name="Rectangle 25">
            <a:extLst>
              <a:ext uri="{FF2B5EF4-FFF2-40B4-BE49-F238E27FC236}">
                <a16:creationId xmlns:a16="http://schemas.microsoft.com/office/drawing/2014/main" id="{F906D597-BA39-4C4D-833F-CC0EE989B51C}"/>
              </a:ext>
            </a:extLst>
          </p:cNvPr>
          <p:cNvSpPr/>
          <p:nvPr userDrawn="1"/>
        </p:nvSpPr>
        <p:spPr>
          <a:xfrm>
            <a:off x="9157648"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9454828"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8955235"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8955235"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22" name="Slide Number Placeholder 6">
            <a:extLst>
              <a:ext uri="{FF2B5EF4-FFF2-40B4-BE49-F238E27FC236}">
                <a16:creationId xmlns:a16="http://schemas.microsoft.com/office/drawing/2014/main" id="{40C2B055-E680-DE47-949A-41B3A5A9204A}"/>
              </a:ext>
            </a:extLst>
          </p:cNvPr>
          <p:cNvSpPr>
            <a:spLocks noGrp="1"/>
          </p:cNvSpPr>
          <p:nvPr>
            <p:ph type="sldNum" sz="quarter" idx="46"/>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421750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Bullets 3X">
    <p:bg>
      <p:bgPr>
        <a:solidFill>
          <a:schemeClr val="bg1">
            <a:lumMod val="95000"/>
          </a:schemeClr>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E3B0AD5-3645-8443-891F-C0E1D9763D7A}"/>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2" name="Rectangle 31">
            <a:extLst>
              <a:ext uri="{FF2B5EF4-FFF2-40B4-BE49-F238E27FC236}">
                <a16:creationId xmlns:a16="http://schemas.microsoft.com/office/drawing/2014/main" id="{BE9B724A-B58C-CD4D-8980-C0DFE08B79B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3" name="Rectangle 32">
            <a:extLst>
              <a:ext uri="{FF2B5EF4-FFF2-40B4-BE49-F238E27FC236}">
                <a16:creationId xmlns:a16="http://schemas.microsoft.com/office/drawing/2014/main" id="{28894D68-6E31-8646-BFD7-2C0D8C4CD961}"/>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7151842" y="2919257"/>
            <a:ext cx="3292475"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5" name="Group 24">
            <a:extLst>
              <a:ext uri="{FF2B5EF4-FFF2-40B4-BE49-F238E27FC236}">
                <a16:creationId xmlns:a16="http://schemas.microsoft.com/office/drawing/2014/main" id="{F886979D-82A3-4A80-B7D8-1411156740B3}"/>
              </a:ext>
            </a:extLst>
          </p:cNvPr>
          <p:cNvGrpSpPr/>
          <p:nvPr userDrawn="1"/>
        </p:nvGrpSpPr>
        <p:grpSpPr>
          <a:xfrm>
            <a:off x="6641050" y="0"/>
            <a:ext cx="4313009" cy="6858000"/>
            <a:chOff x="0" y="0"/>
            <a:chExt cx="12192000" cy="6858000"/>
          </a:xfrm>
          <a:solidFill>
            <a:schemeClr val="accent1"/>
          </a:solidFill>
        </p:grpSpPr>
        <p:sp>
          <p:nvSpPr>
            <p:cNvPr id="26" name="Rectangle 25">
              <a:extLst>
                <a:ext uri="{FF2B5EF4-FFF2-40B4-BE49-F238E27FC236}">
                  <a16:creationId xmlns:a16="http://schemas.microsoft.com/office/drawing/2014/main" id="{25A4C3AA-BB58-4285-A38D-608FB501AC1D}"/>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BBB9E9C3-2013-4B62-89A6-8A4B0F2A884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8" name="Rectangle 27">
            <a:extLst>
              <a:ext uri="{FF2B5EF4-FFF2-40B4-BE49-F238E27FC236}">
                <a16:creationId xmlns:a16="http://schemas.microsoft.com/office/drawing/2014/main" id="{E4564187-7B7F-4203-BE0E-B2085E4F1869}"/>
              </a:ext>
            </a:extLst>
          </p:cNvPr>
          <p:cNvSpPr/>
          <p:nvPr userDrawn="1"/>
        </p:nvSpPr>
        <p:spPr>
          <a:xfrm rot="5400000">
            <a:off x="7151842" y="-373218"/>
            <a:ext cx="3292475" cy="431196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69" y="3674372"/>
            <a:ext cx="3863221"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69"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2349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Bullets 4X">
    <p:bg>
      <p:bgPr>
        <a:solidFill>
          <a:schemeClr val="bg1">
            <a:lumMod val="95000"/>
          </a:schemeClr>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5735D3-1D9F-7543-95B4-59FA78EE1633}"/>
              </a:ext>
            </a:extLst>
          </p:cNvPr>
          <p:cNvSpPr/>
          <p:nvPr userDrawn="1"/>
        </p:nvSpPr>
        <p:spPr>
          <a:xfrm>
            <a:off x="1729232"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70259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2" name="Rectangle 31">
            <a:extLst>
              <a:ext uri="{FF2B5EF4-FFF2-40B4-BE49-F238E27FC236}">
                <a16:creationId xmlns:a16="http://schemas.microsoft.com/office/drawing/2014/main" id="{4AD89EB4-58FE-9C45-AF3E-821DBB1186EC}"/>
              </a:ext>
            </a:extLst>
          </p:cNvPr>
          <p:cNvSpPr/>
          <p:nvPr userDrawn="1"/>
        </p:nvSpPr>
        <p:spPr>
          <a:xfrm>
            <a:off x="3860091"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70259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Rectangle 34">
            <a:extLst>
              <a:ext uri="{FF2B5EF4-FFF2-40B4-BE49-F238E27FC236}">
                <a16:creationId xmlns:a16="http://schemas.microsoft.com/office/drawing/2014/main" id="{832E783B-B6C5-C74B-8CB2-1421AF723973}"/>
              </a:ext>
            </a:extLst>
          </p:cNvPr>
          <p:cNvSpPr/>
          <p:nvPr userDrawn="1"/>
        </p:nvSpPr>
        <p:spPr>
          <a:xfrm>
            <a:off x="1728254"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Rectangle 35">
            <a:extLst>
              <a:ext uri="{FF2B5EF4-FFF2-40B4-BE49-F238E27FC236}">
                <a16:creationId xmlns:a16="http://schemas.microsoft.com/office/drawing/2014/main" id="{4E4FB0C7-5FAE-064C-B022-6C6F1429F789}"/>
              </a:ext>
            </a:extLst>
          </p:cNvPr>
          <p:cNvSpPr/>
          <p:nvPr userDrawn="1"/>
        </p:nvSpPr>
        <p:spPr>
          <a:xfrm>
            <a:off x="3859113"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0" name="Group 19">
            <a:extLst>
              <a:ext uri="{FF2B5EF4-FFF2-40B4-BE49-F238E27FC236}">
                <a16:creationId xmlns:a16="http://schemas.microsoft.com/office/drawing/2014/main" id="{58BDD832-2CD9-45D2-AC4D-DD00EFA5A223}"/>
              </a:ext>
            </a:extLst>
          </p:cNvPr>
          <p:cNvGrpSpPr/>
          <p:nvPr userDrawn="1"/>
        </p:nvGrpSpPr>
        <p:grpSpPr>
          <a:xfrm>
            <a:off x="6641050" y="0"/>
            <a:ext cx="4313009" cy="6858000"/>
            <a:chOff x="0" y="0"/>
            <a:chExt cx="12192000" cy="6858000"/>
          </a:xfrm>
          <a:solidFill>
            <a:schemeClr val="accent1"/>
          </a:solidFill>
        </p:grpSpPr>
        <p:sp>
          <p:nvSpPr>
            <p:cNvPr id="21" name="Rectangle 20">
              <a:extLst>
                <a:ext uri="{FF2B5EF4-FFF2-40B4-BE49-F238E27FC236}">
                  <a16:creationId xmlns:a16="http://schemas.microsoft.com/office/drawing/2014/main" id="{AB47021E-0309-4638-9D02-AE2A45E2C5D1}"/>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a:extLst>
                <a:ext uri="{FF2B5EF4-FFF2-40B4-BE49-F238E27FC236}">
                  <a16:creationId xmlns:a16="http://schemas.microsoft.com/office/drawing/2014/main" id="{2B8E8D6F-D64D-4B85-AA51-BDA9EF959E3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3674372"/>
            <a:ext cx="3863221"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70"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623822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Pr>
        <a:solidFill>
          <a:schemeClr val="bg1">
            <a:lumMod val="95000"/>
          </a:schemeClr>
        </a:solidFill>
        <a:effectLst/>
      </p:bgPr>
    </p:bg>
    <p:spTree>
      <p:nvGrpSpPr>
        <p:cNvPr id="1" name=""/>
        <p:cNvGrpSpPr/>
        <p:nvPr/>
      </p:nvGrpSpPr>
      <p:grpSpPr>
        <a:xfrm>
          <a:off x="0" y="0"/>
          <a:ext cx="0" cy="0"/>
          <a:chOff x="0" y="0"/>
          <a:chExt cx="0" cy="0"/>
        </a:xfrm>
      </p:grpSpPr>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4FA88889-2E09-4B26-90FB-497460180E61}"/>
              </a:ext>
            </a:extLst>
          </p:cNvPr>
          <p:cNvGrpSpPr/>
          <p:nvPr userDrawn="1"/>
        </p:nvGrpSpPr>
        <p:grpSpPr>
          <a:xfrm>
            <a:off x="6641050" y="0"/>
            <a:ext cx="4313009" cy="6858000"/>
            <a:chOff x="0" y="0"/>
            <a:chExt cx="12192000" cy="6858000"/>
          </a:xfrm>
          <a:solidFill>
            <a:schemeClr val="accent1"/>
          </a:solidFill>
        </p:grpSpPr>
        <p:sp>
          <p:nvSpPr>
            <p:cNvPr id="13" name="Rectangle 12">
              <a:extLst>
                <a:ext uri="{FF2B5EF4-FFF2-40B4-BE49-F238E27FC236}">
                  <a16:creationId xmlns:a16="http://schemas.microsoft.com/office/drawing/2014/main" id="{EB70E5C8-5074-4D5F-9EBD-E5E49462D138}"/>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7144162-C52D-4D13-B080-38B1B0F6CBC6}"/>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1767593"/>
            <a:ext cx="3863221" cy="2595353"/>
          </a:xfrm>
        </p:spPr>
        <p:txBody>
          <a:bodyPr anchor="b"/>
          <a:lstStyle>
            <a:lvl1pPr algn="l">
              <a:defRPr sz="4500">
                <a:solidFill>
                  <a:schemeClr val="bg1"/>
                </a:solidFill>
              </a:defRPr>
            </a:lvl1pPr>
          </a:lstStyle>
          <a:p>
            <a:r>
              <a:rPr lang="en-US" noProof="0"/>
              <a:t>Emphasized Text</a:t>
            </a:r>
          </a:p>
        </p:txBody>
      </p:sp>
      <p:sp>
        <p:nvSpPr>
          <p:cNvPr id="24" name="Content Placeholder 2">
            <a:extLst>
              <a:ext uri="{FF2B5EF4-FFF2-40B4-BE49-F238E27FC236}">
                <a16:creationId xmlns:a16="http://schemas.microsoft.com/office/drawing/2014/main" id="{5C5C3D10-5CD7-421D-B7BB-581518EF00DD}"/>
              </a:ext>
            </a:extLst>
          </p:cNvPr>
          <p:cNvSpPr>
            <a:spLocks noGrp="1"/>
          </p:cNvSpPr>
          <p:nvPr>
            <p:ph idx="1" hasCustomPrompt="1"/>
          </p:nvPr>
        </p:nvSpPr>
        <p:spPr>
          <a:xfrm>
            <a:off x="6866470" y="4608000"/>
            <a:ext cx="3863221" cy="18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78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Rectangle 16">
            <a:extLst>
              <a:ext uri="{FF2B5EF4-FFF2-40B4-BE49-F238E27FC236}">
                <a16:creationId xmlns:a16="http://schemas.microsoft.com/office/drawing/2014/main" id="{4790D010-2852-DE49-BD36-340D6725D1D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5654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565400"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8" name="Rectangle 17">
            <a:extLst>
              <a:ext uri="{FF2B5EF4-FFF2-40B4-BE49-F238E27FC236}">
                <a16:creationId xmlns:a16="http://schemas.microsoft.com/office/drawing/2014/main" id="{C5D02C68-EB7D-E044-99A9-658364A3B2F0}"/>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46962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4696259"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45962E1D-1D13-2B48-9F3B-CE31039DD236}"/>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68271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6827118"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6" name="Slide Number Placeholder 6">
            <a:extLst>
              <a:ext uri="{FF2B5EF4-FFF2-40B4-BE49-F238E27FC236}">
                <a16:creationId xmlns:a16="http://schemas.microsoft.com/office/drawing/2014/main" id="{10C57817-9ECE-F147-BBDB-760FAF41C8E8}"/>
              </a:ext>
            </a:extLst>
          </p:cNvPr>
          <p:cNvSpPr>
            <a:spLocks noGrp="1"/>
          </p:cNvSpPr>
          <p:nvPr>
            <p:ph type="sldNum" sz="quarter" idx="44"/>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9311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F466B-33BA-42AC-AFB2-51FC72C2FA45}"/>
              </a:ext>
            </a:extLst>
          </p:cNvPr>
          <p:cNvSpPr/>
          <p:nvPr userDrawn="1"/>
        </p:nvSpPr>
        <p:spPr>
          <a:xfrm>
            <a:off x="0" y="0"/>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C4A5CDF3-277F-457A-90F6-C20C9F0EF716}"/>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1509F7B-15BA-44E2-85A9-A5A242FAF0E0}"/>
              </a:ext>
            </a:extLst>
          </p:cNvPr>
          <p:cNvSpPr/>
          <p:nvPr userDrawn="1"/>
        </p:nvSpPr>
        <p:spPr>
          <a:xfrm rot="5400000">
            <a:off x="8144030" y="2810031"/>
            <a:ext cx="6858000" cy="123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2D8A2F97-6D60-46FC-A9F8-936208153882}"/>
              </a:ext>
            </a:extLst>
          </p:cNvPr>
          <p:cNvSpPr/>
          <p:nvPr userDrawn="1"/>
        </p:nvSpPr>
        <p:spPr>
          <a:xfrm>
            <a:off x="0" y="6721475"/>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0143235"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0143235"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260974"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091633" y="6456363"/>
            <a:ext cx="962795" cy="264330"/>
          </a:xfrm>
          <a:prstGeom prst="rect">
            <a:avLst/>
          </a:prstGeom>
          <a:ln w="3175">
            <a:solidFill>
              <a:schemeClr val="bg1">
                <a:lumMod val="95000"/>
              </a:schemeClr>
            </a:solidFill>
          </a:ln>
        </p:spPr>
        <p:txBody>
          <a:bodyPr vert="horz" lIns="0" tIns="0" rIns="0" bIns="0" rtlCol="0" anchor="ctr"/>
          <a:lstStyle>
            <a:lvl1pPr algn="ctr">
              <a:defRPr sz="1400">
                <a:solidFill>
                  <a:schemeClr val="tx1">
                    <a:lumMod val="75000"/>
                    <a:lumOff val="25000"/>
                  </a:schemeClr>
                </a:solidFill>
              </a:defRPr>
            </a:lvl1pPr>
          </a:lstStyle>
          <a:p>
            <a:r>
              <a:rPr lang="en-US" noProof="0" dirty="0"/>
              <a:t>page </a:t>
            </a:r>
            <a:fld id="{19B51A1E-902D-48AF-9020-955120F399B6}" type="slidenum">
              <a:rPr lang="en-US" b="1" i="1" noProof="0" smtClean="0"/>
              <a:pPr/>
              <a:t>‹#›</a:t>
            </a:fld>
            <a:endParaRPr lang="en-US" b="1" i="1" noProof="0" dirty="0"/>
          </a:p>
        </p:txBody>
      </p:sp>
      <p:sp>
        <p:nvSpPr>
          <p:cNvPr id="11" name="TextBox 10">
            <a:extLst>
              <a:ext uri="{FF2B5EF4-FFF2-40B4-BE49-F238E27FC236}">
                <a16:creationId xmlns:a16="http://schemas.microsoft.com/office/drawing/2014/main" id="{FF5B127E-AB96-49E0-8307-05174D7A6231}"/>
              </a:ext>
            </a:extLst>
          </p:cNvPr>
          <p:cNvSpPr txBox="1"/>
          <p:nvPr userDrawn="1"/>
        </p:nvSpPr>
        <p:spPr>
          <a:xfrm>
            <a:off x="11034141" y="5994000"/>
            <a:ext cx="1077777" cy="359073"/>
          </a:xfrm>
          <a:prstGeom prst="rect">
            <a:avLst/>
          </a:prstGeom>
          <a:noFill/>
        </p:spPr>
        <p:txBody>
          <a:bodyPr wrap="square" lIns="0" tIns="0" rIns="0" bIns="0" rtlCol="0">
            <a:spAutoFit/>
          </a:bodyPr>
          <a:lstStyle/>
          <a:p>
            <a:pPr algn="ctr">
              <a:lnSpc>
                <a:spcPts val="1400"/>
              </a:lnSpc>
            </a:pPr>
            <a:r>
              <a:rPr lang="en-US" sz="2400" b="1" spc="-150" baseline="0" noProof="0" dirty="0">
                <a:solidFill>
                  <a:schemeClr val="accent1"/>
                </a:solidFill>
              </a:rPr>
              <a:t>Contoso</a:t>
            </a:r>
            <a:br>
              <a:rPr lang="en-US" sz="2400" b="1" spc="-150" baseline="0" noProof="0" dirty="0">
                <a:solidFill>
                  <a:schemeClr val="tx1">
                    <a:lumMod val="50000"/>
                    <a:lumOff val="50000"/>
                  </a:schemeClr>
                </a:solidFill>
              </a:rPr>
            </a:br>
            <a:r>
              <a:rPr lang="en-US" sz="1000" b="0" spc="0" baseline="0" noProof="0" dirty="0">
                <a:solidFill>
                  <a:schemeClr val="tx1">
                    <a:lumMod val="50000"/>
                    <a:lumOff val="50000"/>
                  </a:schemeClr>
                </a:solidFill>
              </a:rPr>
              <a:t>Pharmaceuticals</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50" r:id="rId17"/>
    <p:sldLayoutId id="2147483652" r:id="rId18"/>
    <p:sldLayoutId id="2147483656" r:id="rId19"/>
    <p:sldLayoutId id="2147483657" r:id="rId20"/>
    <p:sldLayoutId id="2147483653" r:id="rId21"/>
    <p:sldLayoutId id="2147483677" r:id="rId22"/>
    <p:sldLayoutId id="2147483678" r:id="rId23"/>
    <p:sldLayoutId id="2147483654" r:id="rId24"/>
    <p:sldLayoutId id="2147483655" r:id="rId25"/>
    <p:sldLayoutId id="2147483660" r:id="rId26"/>
    <p:sldLayoutId id="2147483675" r:id="rId27"/>
    <p:sldLayoutId id="2147483676" r:id="rId28"/>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svg"/><Relationship Id="rId11"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15.jpg"/><Relationship Id="rId4" Type="http://schemas.openxmlformats.org/officeDocument/2006/relationships/image" Target="../media/image9.sv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tethescope and arms showing a medical professional taking a patient's blood pressure.  Picture includes blood pressure machine and clipboard.">
            <a:extLst>
              <a:ext uri="{FF2B5EF4-FFF2-40B4-BE49-F238E27FC236}">
                <a16:creationId xmlns:a16="http://schemas.microsoft.com/office/drawing/2014/main" id="{4414D423-B276-4148-A337-5693724BB04E}"/>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136525" y="136525"/>
            <a:ext cx="11909425" cy="6584950"/>
          </a:xfrm>
        </p:spPr>
      </p:pic>
      <p:sp>
        <p:nvSpPr>
          <p:cNvPr id="26" name="Rectangle 25">
            <a:extLst>
              <a:ext uri="{FF2B5EF4-FFF2-40B4-BE49-F238E27FC236}">
                <a16:creationId xmlns:a16="http://schemas.microsoft.com/office/drawing/2014/main" id="{817B6E89-6474-4AB4-90D5-2C2FB4120F12}"/>
              </a:ext>
              <a:ext uri="{C183D7F6-B498-43B3-948B-1728B52AA6E4}">
                <adec:decorative xmlns:adec="http://schemas.microsoft.com/office/drawing/2017/decorative" val="1"/>
              </a:ext>
            </a:extLst>
          </p:cNvPr>
          <p:cNvSpPr/>
          <p:nvPr/>
        </p:nvSpPr>
        <p:spPr bwMode="ltGray">
          <a:xfrm>
            <a:off x="5277678" y="136800"/>
            <a:ext cx="5676382"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74DB1EEC-D590-4C80-ABB7-362BBE1F5A1B}"/>
              </a:ext>
            </a:extLst>
          </p:cNvPr>
          <p:cNvSpPr>
            <a:spLocks noGrp="1"/>
          </p:cNvSpPr>
          <p:nvPr>
            <p:ph type="subTitle" idx="1"/>
          </p:nvPr>
        </p:nvSpPr>
        <p:spPr bwMode="black">
          <a:xfrm>
            <a:off x="5715143" y="5294010"/>
            <a:ext cx="5085650" cy="961204"/>
          </a:xfrm>
        </p:spPr>
        <p:txBody>
          <a:bodyPr/>
          <a:lstStyle/>
          <a:p>
            <a:r>
              <a:rPr lang="en-US" sz="2800" dirty="0">
                <a:latin typeface="Century Gothic" panose="020B0502020202020204" pitchFamily="34" charset="0"/>
              </a:rPr>
              <a:t>The Practice of Restoring</a:t>
            </a:r>
          </a:p>
          <a:p>
            <a:r>
              <a:rPr lang="en-US" dirty="0">
                <a:latin typeface="Century Gothic" panose="020B0502020202020204" pitchFamily="34" charset="0"/>
              </a:rPr>
              <a:t>Shanker Self-Regulation</a:t>
            </a:r>
            <a:r>
              <a:rPr lang="en-US" sz="2800" dirty="0"/>
              <a:t>® </a:t>
            </a:r>
          </a:p>
        </p:txBody>
      </p:sp>
      <p:pic>
        <p:nvPicPr>
          <p:cNvPr id="5" name="Picture 4" descr="Logo, company name&#10;&#10;Description automatically generated">
            <a:extLst>
              <a:ext uri="{FF2B5EF4-FFF2-40B4-BE49-F238E27FC236}">
                <a16:creationId xmlns:a16="http://schemas.microsoft.com/office/drawing/2014/main" id="{86BB545F-90DA-4DAF-B32C-C2023BB768A7}"/>
              </a:ext>
            </a:extLst>
          </p:cNvPr>
          <p:cNvPicPr>
            <a:picLocks noChangeAspect="1"/>
          </p:cNvPicPr>
          <p:nvPr/>
        </p:nvPicPr>
        <p:blipFill>
          <a:blip r:embed="rId4"/>
          <a:stretch>
            <a:fillRect/>
          </a:stretch>
        </p:blipFill>
        <p:spPr>
          <a:xfrm>
            <a:off x="5463495" y="5610687"/>
            <a:ext cx="1210241" cy="839101"/>
          </a:xfrm>
          <a:prstGeom prst="rect">
            <a:avLst/>
          </a:prstGeom>
        </p:spPr>
      </p:pic>
      <p:sp>
        <p:nvSpPr>
          <p:cNvPr id="12" name="Title 1">
            <a:extLst>
              <a:ext uri="{FF2B5EF4-FFF2-40B4-BE49-F238E27FC236}">
                <a16:creationId xmlns:a16="http://schemas.microsoft.com/office/drawing/2014/main" id="{630286A4-AE90-4105-B6CA-7CDCD0A00D3A}"/>
              </a:ext>
            </a:extLst>
          </p:cNvPr>
          <p:cNvSpPr txBox="1">
            <a:spLocks/>
          </p:cNvSpPr>
          <p:nvPr/>
        </p:nvSpPr>
        <p:spPr bwMode="black">
          <a:xfrm>
            <a:off x="5430944" y="471455"/>
            <a:ext cx="5369849" cy="1870007"/>
          </a:xfrm>
          <a:prstGeom prst="rect">
            <a:avLst/>
          </a:prstGeom>
        </p:spPr>
        <p:txBody>
          <a:bodyPr vert="horz" lIns="0" tIns="0" rIns="0" bIns="0" rtlCol="0" anchor="t">
            <a:noAutofit/>
          </a:bodyPr>
          <a:lstStyle>
            <a:lvl1pPr algn="r" defTabSz="914400" rtl="0" eaLnBrk="1" latinLnBrk="0" hangingPunct="1">
              <a:lnSpc>
                <a:spcPct val="90000"/>
              </a:lnSpc>
              <a:spcBef>
                <a:spcPct val="0"/>
              </a:spcBef>
              <a:buNone/>
              <a:defRPr sz="4500" kern="1200" spc="-150">
                <a:solidFill>
                  <a:schemeClr val="bg1"/>
                </a:solidFill>
                <a:latin typeface="+mj-lt"/>
                <a:ea typeface="+mj-ea"/>
                <a:cs typeface="+mj-cs"/>
              </a:defRPr>
            </a:lvl1pPr>
          </a:lstStyle>
          <a:p>
            <a:r>
              <a:rPr lang="en-US" sz="6000" dirty="0">
                <a:latin typeface="Century Gothic" panose="020B0502020202020204" pitchFamily="34" charset="0"/>
              </a:rPr>
              <a:t>You and your </a:t>
            </a:r>
          </a:p>
          <a:p>
            <a:r>
              <a:rPr lang="en-US" sz="6000" dirty="0">
                <a:latin typeface="Century Gothic" panose="020B0502020202020204" pitchFamily="34" charset="0"/>
              </a:rPr>
              <a:t>well-being</a:t>
            </a:r>
            <a:endParaRPr lang="en-US" sz="6000" dirty="0"/>
          </a:p>
        </p:txBody>
      </p:sp>
    </p:spTree>
    <p:extLst>
      <p:ext uri="{BB962C8B-B14F-4D97-AF65-F5344CB8AC3E}">
        <p14:creationId xmlns:p14="http://schemas.microsoft.com/office/powerpoint/2010/main" val="1485234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EA85D3-57F8-4590-ABD1-2628526EC5C1}"/>
              </a:ext>
            </a:extLst>
          </p:cNvPr>
          <p:cNvSpPr>
            <a:spLocks noGrp="1"/>
          </p:cNvSpPr>
          <p:nvPr>
            <p:ph type="sldNum" sz="quarter" idx="13"/>
          </p:nvPr>
        </p:nvSpPr>
        <p:spPr/>
        <p:txBody>
          <a:bodyPr/>
          <a:lstStyle/>
          <a:p>
            <a:r>
              <a:rPr lang="en-US" noProof="0"/>
              <a:t>page </a:t>
            </a:r>
            <a:fld id="{19B51A1E-902D-48AF-9020-955120F399B6}" type="slidenum">
              <a:rPr lang="en-US" b="1" i="1" noProof="0" smtClean="0"/>
              <a:pPr/>
              <a:t>2</a:t>
            </a:fld>
            <a:endParaRPr lang="en-US" b="1" i="1" noProof="0" dirty="0"/>
          </a:p>
        </p:txBody>
      </p:sp>
      <p:pic>
        <p:nvPicPr>
          <p:cNvPr id="3" name="Picture 2" descr="Logo, company name&#10;&#10;Description automatically generated">
            <a:extLst>
              <a:ext uri="{FF2B5EF4-FFF2-40B4-BE49-F238E27FC236}">
                <a16:creationId xmlns:a16="http://schemas.microsoft.com/office/drawing/2014/main" id="{1CB6F5FC-66CB-4FB8-A3EF-41A8805C0145}"/>
              </a:ext>
            </a:extLst>
          </p:cNvPr>
          <p:cNvPicPr>
            <a:picLocks noChangeAspect="1"/>
          </p:cNvPicPr>
          <p:nvPr/>
        </p:nvPicPr>
        <p:blipFill>
          <a:blip r:embed="rId3"/>
          <a:stretch>
            <a:fillRect/>
          </a:stretch>
        </p:blipFill>
        <p:spPr>
          <a:xfrm>
            <a:off x="11091634" y="5228417"/>
            <a:ext cx="996662" cy="1138347"/>
          </a:xfrm>
          <a:prstGeom prst="rect">
            <a:avLst/>
          </a:prstGeom>
        </p:spPr>
      </p:pic>
      <p:sp>
        <p:nvSpPr>
          <p:cNvPr id="5" name="TextBox 4">
            <a:extLst>
              <a:ext uri="{FF2B5EF4-FFF2-40B4-BE49-F238E27FC236}">
                <a16:creationId xmlns:a16="http://schemas.microsoft.com/office/drawing/2014/main" id="{E4237CAD-8C26-487D-9998-56B357C06D6E}"/>
              </a:ext>
            </a:extLst>
          </p:cNvPr>
          <p:cNvSpPr txBox="1"/>
          <p:nvPr/>
        </p:nvSpPr>
        <p:spPr>
          <a:xfrm>
            <a:off x="1087395" y="976184"/>
            <a:ext cx="7735329" cy="769441"/>
          </a:xfrm>
          <a:prstGeom prst="rect">
            <a:avLst/>
          </a:prstGeom>
          <a:noFill/>
        </p:spPr>
        <p:txBody>
          <a:bodyPr wrap="square" rtlCol="0">
            <a:spAutoFit/>
          </a:bodyPr>
          <a:lstStyle/>
          <a:p>
            <a:r>
              <a:rPr lang="en-CA" sz="4400" b="1" dirty="0">
                <a:latin typeface="Century Gothic" panose="020B0502020202020204" pitchFamily="34" charset="0"/>
              </a:rPr>
              <a:t>Objectives:</a:t>
            </a:r>
          </a:p>
        </p:txBody>
      </p:sp>
      <p:sp>
        <p:nvSpPr>
          <p:cNvPr id="6" name="TextBox 5">
            <a:extLst>
              <a:ext uri="{FF2B5EF4-FFF2-40B4-BE49-F238E27FC236}">
                <a16:creationId xmlns:a16="http://schemas.microsoft.com/office/drawing/2014/main" id="{EFDC8870-BDCC-4D0D-B52B-0FCBEBB854D4}"/>
              </a:ext>
            </a:extLst>
          </p:cNvPr>
          <p:cNvSpPr txBox="1"/>
          <p:nvPr/>
        </p:nvSpPr>
        <p:spPr>
          <a:xfrm>
            <a:off x="1548714" y="2065388"/>
            <a:ext cx="8892745" cy="3539430"/>
          </a:xfrm>
          <a:prstGeom prst="rect">
            <a:avLst/>
          </a:prstGeom>
          <a:noFill/>
        </p:spPr>
        <p:txBody>
          <a:bodyPr wrap="square" rtlCol="0">
            <a:spAutoFit/>
          </a:bodyPr>
          <a:lstStyle/>
          <a:p>
            <a:pPr marL="571500" indent="-571500">
              <a:buFont typeface="Arial" panose="020B0604020202020204" pitchFamily="34" charset="0"/>
              <a:buChar char="•"/>
            </a:pPr>
            <a:r>
              <a:rPr lang="en-CA" sz="3200" dirty="0">
                <a:latin typeface="Century Gothic" panose="020B0502020202020204" pitchFamily="34" charset="0"/>
              </a:rPr>
              <a:t>Shanker Framework® </a:t>
            </a:r>
          </a:p>
          <a:p>
            <a:pPr marL="571500" indent="-571500">
              <a:buFont typeface="Arial" panose="020B0604020202020204" pitchFamily="34" charset="0"/>
              <a:buChar char="•"/>
            </a:pPr>
            <a:endParaRPr lang="en-CA" sz="3200" dirty="0">
              <a:latin typeface="Century Gothic" panose="020B0502020202020204" pitchFamily="34" charset="0"/>
            </a:endParaRPr>
          </a:p>
          <a:p>
            <a:pPr marL="571500" indent="-571500">
              <a:buFont typeface="Arial" panose="020B0604020202020204" pitchFamily="34" charset="0"/>
              <a:buChar char="•"/>
            </a:pPr>
            <a:r>
              <a:rPr lang="en-CA" sz="3200" dirty="0">
                <a:latin typeface="Century Gothic" panose="020B0502020202020204" pitchFamily="34" charset="0"/>
              </a:rPr>
              <a:t>Tuning in to what our body is telling us</a:t>
            </a:r>
          </a:p>
          <a:p>
            <a:pPr marL="571500" indent="-571500">
              <a:buFont typeface="Arial" panose="020B0604020202020204" pitchFamily="34" charset="0"/>
              <a:buChar char="•"/>
            </a:pPr>
            <a:endParaRPr lang="en-CA" sz="3200" dirty="0">
              <a:latin typeface="Century Gothic" panose="020B0502020202020204" pitchFamily="34" charset="0"/>
            </a:endParaRPr>
          </a:p>
          <a:p>
            <a:pPr marL="571500" indent="-571500">
              <a:buFont typeface="Arial" panose="020B0604020202020204" pitchFamily="34" charset="0"/>
              <a:buChar char="•"/>
            </a:pPr>
            <a:r>
              <a:rPr lang="en-CA" sz="3200" dirty="0">
                <a:latin typeface="Century Gothic" panose="020B0502020202020204" pitchFamily="34" charset="0"/>
              </a:rPr>
              <a:t>Knowing what we need/when needed</a:t>
            </a:r>
          </a:p>
          <a:p>
            <a:pPr marL="571500" indent="-571500">
              <a:buFont typeface="Arial" panose="020B0604020202020204" pitchFamily="34" charset="0"/>
              <a:buChar char="•"/>
            </a:pPr>
            <a:endParaRPr lang="en-CA" sz="3200" dirty="0">
              <a:latin typeface="Century Gothic" panose="020B0502020202020204" pitchFamily="34" charset="0"/>
            </a:endParaRPr>
          </a:p>
          <a:p>
            <a:pPr marL="571500" indent="-571500">
              <a:buFont typeface="Arial" panose="020B0604020202020204" pitchFamily="34" charset="0"/>
              <a:buChar char="•"/>
            </a:pPr>
            <a:endParaRPr lang="en-CA" sz="3200" dirty="0">
              <a:latin typeface="Century Gothic" panose="020B0502020202020204" pitchFamily="34" charset="0"/>
            </a:endParaRPr>
          </a:p>
        </p:txBody>
      </p:sp>
    </p:spTree>
    <p:extLst>
      <p:ext uri="{BB962C8B-B14F-4D97-AF65-F5344CB8AC3E}">
        <p14:creationId xmlns:p14="http://schemas.microsoft.com/office/powerpoint/2010/main" val="296260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EA85D3-57F8-4590-ABD1-2628526EC5C1}"/>
              </a:ext>
            </a:extLst>
          </p:cNvPr>
          <p:cNvSpPr>
            <a:spLocks noGrp="1"/>
          </p:cNvSpPr>
          <p:nvPr>
            <p:ph type="sldNum" sz="quarter" idx="13"/>
          </p:nvPr>
        </p:nvSpPr>
        <p:spPr/>
        <p:txBody>
          <a:bodyPr/>
          <a:lstStyle/>
          <a:p>
            <a:r>
              <a:rPr lang="en-US" noProof="0"/>
              <a:t>page </a:t>
            </a:r>
            <a:fld id="{19B51A1E-902D-48AF-9020-955120F399B6}" type="slidenum">
              <a:rPr lang="en-US" b="1" i="1" noProof="0" smtClean="0"/>
              <a:pPr/>
              <a:t>3</a:t>
            </a:fld>
            <a:endParaRPr lang="en-US" b="1" i="1" noProof="0" dirty="0"/>
          </a:p>
        </p:txBody>
      </p:sp>
      <p:pic>
        <p:nvPicPr>
          <p:cNvPr id="3" name="Picture 2" descr="Logo, company name&#10;&#10;Description automatically generated">
            <a:extLst>
              <a:ext uri="{FF2B5EF4-FFF2-40B4-BE49-F238E27FC236}">
                <a16:creationId xmlns:a16="http://schemas.microsoft.com/office/drawing/2014/main" id="{1CB6F5FC-66CB-4FB8-A3EF-41A8805C0145}"/>
              </a:ext>
            </a:extLst>
          </p:cNvPr>
          <p:cNvPicPr>
            <a:picLocks noChangeAspect="1"/>
          </p:cNvPicPr>
          <p:nvPr/>
        </p:nvPicPr>
        <p:blipFill>
          <a:blip r:embed="rId3"/>
          <a:stretch>
            <a:fillRect/>
          </a:stretch>
        </p:blipFill>
        <p:spPr>
          <a:xfrm>
            <a:off x="11091634" y="5228417"/>
            <a:ext cx="996662" cy="1138347"/>
          </a:xfrm>
          <a:prstGeom prst="rect">
            <a:avLst/>
          </a:prstGeom>
        </p:spPr>
      </p:pic>
      <p:pic>
        <p:nvPicPr>
          <p:cNvPr id="9" name="Picture 4">
            <a:extLst>
              <a:ext uri="{FF2B5EF4-FFF2-40B4-BE49-F238E27FC236}">
                <a16:creationId xmlns:a16="http://schemas.microsoft.com/office/drawing/2014/main" id="{72FEA33A-72F7-4449-AFFE-07BC91E50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23" y="645660"/>
            <a:ext cx="5566679" cy="55666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peaker – Dr. Stuart Shanker - Executive Function Summit">
            <a:extLst>
              <a:ext uri="{FF2B5EF4-FFF2-40B4-BE49-F238E27FC236}">
                <a16:creationId xmlns:a16="http://schemas.microsoft.com/office/drawing/2014/main" id="{FED58AED-2487-4426-B65F-0C96B95EE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170305"/>
            <a:ext cx="4219903" cy="421990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6F4EC4F0-BCFE-44A7-87DA-C8179BF896C9}"/>
              </a:ext>
            </a:extLst>
          </p:cNvPr>
          <p:cNvSpPr txBox="1">
            <a:spLocks/>
          </p:cNvSpPr>
          <p:nvPr/>
        </p:nvSpPr>
        <p:spPr>
          <a:xfrm>
            <a:off x="1250023" y="236347"/>
            <a:ext cx="3902746" cy="75219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dirty="0">
                <a:latin typeface="Century Gothic" panose="020B0502020202020204" pitchFamily="34" charset="0"/>
              </a:rPr>
              <a:t>Shanker Framework</a:t>
            </a:r>
          </a:p>
        </p:txBody>
      </p:sp>
    </p:spTree>
    <p:extLst>
      <p:ext uri="{BB962C8B-B14F-4D97-AF65-F5344CB8AC3E}">
        <p14:creationId xmlns:p14="http://schemas.microsoft.com/office/powerpoint/2010/main" val="3336254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4C80F7-A622-4873-B133-E3FEDBEED66F}"/>
              </a:ext>
            </a:extLst>
          </p:cNvPr>
          <p:cNvSpPr>
            <a:spLocks noGrp="1"/>
          </p:cNvSpPr>
          <p:nvPr>
            <p:ph type="sldNum" sz="quarter" idx="13"/>
          </p:nvPr>
        </p:nvSpPr>
        <p:spPr/>
        <p:txBody>
          <a:bodyPr/>
          <a:lstStyle/>
          <a:p>
            <a:r>
              <a:rPr lang="en-US" noProof="0"/>
              <a:t>page </a:t>
            </a:r>
            <a:fld id="{19B51A1E-902D-48AF-9020-955120F399B6}" type="slidenum">
              <a:rPr lang="en-US" b="1" i="1" noProof="0" smtClean="0"/>
              <a:pPr/>
              <a:t>4</a:t>
            </a:fld>
            <a:endParaRPr lang="en-US" b="1" i="1" noProof="0" dirty="0"/>
          </a:p>
        </p:txBody>
      </p:sp>
      <p:sp>
        <p:nvSpPr>
          <p:cNvPr id="3" name="Rectangle 2">
            <a:extLst>
              <a:ext uri="{FF2B5EF4-FFF2-40B4-BE49-F238E27FC236}">
                <a16:creationId xmlns:a16="http://schemas.microsoft.com/office/drawing/2014/main" id="{695FAE9D-7F20-461D-A235-19E30B73138E}"/>
              </a:ext>
            </a:extLst>
          </p:cNvPr>
          <p:cNvSpPr/>
          <p:nvPr/>
        </p:nvSpPr>
        <p:spPr>
          <a:xfrm>
            <a:off x="10954061" y="5544379"/>
            <a:ext cx="1134234" cy="923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Diagram&#10;&#10;Description automatically generated">
            <a:extLst>
              <a:ext uri="{FF2B5EF4-FFF2-40B4-BE49-F238E27FC236}">
                <a16:creationId xmlns:a16="http://schemas.microsoft.com/office/drawing/2014/main" id="{CB31DB0E-427B-417F-979A-07496E0982E1}"/>
              </a:ext>
            </a:extLst>
          </p:cNvPr>
          <p:cNvPicPr>
            <a:picLocks noChangeAspect="1"/>
          </p:cNvPicPr>
          <p:nvPr/>
        </p:nvPicPr>
        <p:blipFill>
          <a:blip r:embed="rId3"/>
          <a:stretch>
            <a:fillRect/>
          </a:stretch>
        </p:blipFill>
        <p:spPr>
          <a:xfrm>
            <a:off x="867834" y="491235"/>
            <a:ext cx="9266723" cy="5875529"/>
          </a:xfrm>
          <a:prstGeom prst="rect">
            <a:avLst/>
          </a:prstGeom>
        </p:spPr>
      </p:pic>
      <p:pic>
        <p:nvPicPr>
          <p:cNvPr id="7" name="Picture 6" descr="Logo, company name&#10;&#10;Description automatically generated">
            <a:extLst>
              <a:ext uri="{FF2B5EF4-FFF2-40B4-BE49-F238E27FC236}">
                <a16:creationId xmlns:a16="http://schemas.microsoft.com/office/drawing/2014/main" id="{08F42C71-8225-4BEE-ABF1-2C09075B791F}"/>
              </a:ext>
            </a:extLst>
          </p:cNvPr>
          <p:cNvPicPr>
            <a:picLocks noChangeAspect="1"/>
          </p:cNvPicPr>
          <p:nvPr/>
        </p:nvPicPr>
        <p:blipFill>
          <a:blip r:embed="rId4"/>
          <a:stretch>
            <a:fillRect/>
          </a:stretch>
        </p:blipFill>
        <p:spPr>
          <a:xfrm>
            <a:off x="11125500" y="5228417"/>
            <a:ext cx="962795" cy="1138347"/>
          </a:xfrm>
          <a:prstGeom prst="rect">
            <a:avLst/>
          </a:prstGeom>
        </p:spPr>
      </p:pic>
    </p:spTree>
    <p:extLst>
      <p:ext uri="{BB962C8B-B14F-4D97-AF65-F5344CB8AC3E}">
        <p14:creationId xmlns:p14="http://schemas.microsoft.com/office/powerpoint/2010/main" val="4181576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Teacher pointing at board icon">
            <a:extLst>
              <a:ext uri="{FF2B5EF4-FFF2-40B4-BE49-F238E27FC236}">
                <a16:creationId xmlns:a16="http://schemas.microsoft.com/office/drawing/2014/main" id="{EF145220-68FE-4BC3-8DF6-074CABEAC097}"/>
              </a:ext>
            </a:extLst>
          </p:cNvPr>
          <p:cNvPicPr>
            <a:picLocks noGrp="1" noChangeAspect="1"/>
          </p:cNvPicPr>
          <p:nvPr>
            <p:ph type="pic" sz="quarter" idx="45"/>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6" name="Text Placeholder 5">
            <a:extLst>
              <a:ext uri="{FF2B5EF4-FFF2-40B4-BE49-F238E27FC236}">
                <a16:creationId xmlns:a16="http://schemas.microsoft.com/office/drawing/2014/main" id="{1D5F34C1-576F-4BF7-8C9C-D507F213AE68}"/>
              </a:ext>
            </a:extLst>
          </p:cNvPr>
          <p:cNvSpPr>
            <a:spLocks noGrp="1"/>
          </p:cNvSpPr>
          <p:nvPr>
            <p:ph type="body" sz="quarter" idx="17"/>
          </p:nvPr>
        </p:nvSpPr>
        <p:spPr/>
        <p:txBody>
          <a:bodyPr/>
          <a:lstStyle/>
          <a:p>
            <a:r>
              <a:rPr lang="en-US" dirty="0"/>
              <a:t>Prioritize</a:t>
            </a:r>
          </a:p>
        </p:txBody>
      </p:sp>
      <p:sp>
        <p:nvSpPr>
          <p:cNvPr id="7" name="Text Placeholder 6">
            <a:extLst>
              <a:ext uri="{FF2B5EF4-FFF2-40B4-BE49-F238E27FC236}">
                <a16:creationId xmlns:a16="http://schemas.microsoft.com/office/drawing/2014/main" id="{FBE93992-F65E-48D7-971D-FA51E969BEFE}"/>
              </a:ext>
            </a:extLst>
          </p:cNvPr>
          <p:cNvSpPr>
            <a:spLocks noGrp="1"/>
          </p:cNvSpPr>
          <p:nvPr>
            <p:ph type="body" sz="quarter" idx="18"/>
          </p:nvPr>
        </p:nvSpPr>
        <p:spPr/>
        <p:txBody>
          <a:bodyPr/>
          <a:lstStyle/>
          <a:p>
            <a:r>
              <a:rPr lang="en-US" dirty="0"/>
              <a:t>Lorem ipsum dolor sit amet, consectetur adipiscing elit. </a:t>
            </a:r>
          </a:p>
        </p:txBody>
      </p:sp>
      <p:pic>
        <p:nvPicPr>
          <p:cNvPr id="29" name="Picture Placeholder 28" descr="Lecturer at podium icon">
            <a:extLst>
              <a:ext uri="{FF2B5EF4-FFF2-40B4-BE49-F238E27FC236}">
                <a16:creationId xmlns:a16="http://schemas.microsoft.com/office/drawing/2014/main" id="{344FCB42-636B-4918-8866-D50ACA206D8C}"/>
              </a:ext>
            </a:extLst>
          </p:cNvPr>
          <p:cNvPicPr>
            <a:picLocks noGrp="1" noChangeAspect="1"/>
          </p:cNvPicPr>
          <p:nvPr>
            <p:ph type="pic" sz="quarter" idx="47"/>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8" name="Text Placeholder 7">
            <a:extLst>
              <a:ext uri="{FF2B5EF4-FFF2-40B4-BE49-F238E27FC236}">
                <a16:creationId xmlns:a16="http://schemas.microsoft.com/office/drawing/2014/main" id="{8CB0B4A0-79F2-4CB5-BBB6-FEEBD8465250}"/>
              </a:ext>
            </a:extLst>
          </p:cNvPr>
          <p:cNvSpPr>
            <a:spLocks noGrp="1"/>
          </p:cNvSpPr>
          <p:nvPr>
            <p:ph type="body" sz="quarter" idx="33"/>
          </p:nvPr>
        </p:nvSpPr>
        <p:spPr/>
        <p:txBody>
          <a:bodyPr/>
          <a:lstStyle/>
          <a:p>
            <a:r>
              <a:rPr lang="en-US" dirty="0"/>
              <a:t>Authorize</a:t>
            </a:r>
          </a:p>
        </p:txBody>
      </p:sp>
      <p:sp>
        <p:nvSpPr>
          <p:cNvPr id="9" name="Text Placeholder 8">
            <a:extLst>
              <a:ext uri="{FF2B5EF4-FFF2-40B4-BE49-F238E27FC236}">
                <a16:creationId xmlns:a16="http://schemas.microsoft.com/office/drawing/2014/main" id="{66810F29-B4A6-4A97-903D-F931D52ACA7F}"/>
              </a:ext>
            </a:extLst>
          </p:cNvPr>
          <p:cNvSpPr>
            <a:spLocks noGrp="1"/>
          </p:cNvSpPr>
          <p:nvPr>
            <p:ph type="body" sz="quarter" idx="34"/>
          </p:nvPr>
        </p:nvSpPr>
        <p:spPr/>
        <p:txBody>
          <a:bodyPr/>
          <a:lstStyle/>
          <a:p>
            <a:r>
              <a:rPr lang="en-US" dirty="0"/>
              <a:t>Etiam aliquet eu mi quis lacinia.</a:t>
            </a:r>
          </a:p>
        </p:txBody>
      </p:sp>
      <p:pic>
        <p:nvPicPr>
          <p:cNvPr id="31" name="Picture Placeholder 30" descr="Coins icon">
            <a:extLst>
              <a:ext uri="{FF2B5EF4-FFF2-40B4-BE49-F238E27FC236}">
                <a16:creationId xmlns:a16="http://schemas.microsoft.com/office/drawing/2014/main" id="{A1AA205C-54CC-4A28-9B43-520D5A97DD74}"/>
              </a:ext>
            </a:extLst>
          </p:cNvPr>
          <p:cNvPicPr>
            <a:picLocks noGrp="1" noChangeAspect="1"/>
          </p:cNvPicPr>
          <p:nvPr>
            <p:ph type="pic" sz="quarter" idx="48"/>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p:pic>
      <p:sp>
        <p:nvSpPr>
          <p:cNvPr id="10" name="Text Placeholder 9">
            <a:extLst>
              <a:ext uri="{FF2B5EF4-FFF2-40B4-BE49-F238E27FC236}">
                <a16:creationId xmlns:a16="http://schemas.microsoft.com/office/drawing/2014/main" id="{68053976-DF5A-4CE2-94FB-5F70C9064260}"/>
              </a:ext>
            </a:extLst>
          </p:cNvPr>
          <p:cNvSpPr>
            <a:spLocks noGrp="1"/>
          </p:cNvSpPr>
          <p:nvPr>
            <p:ph type="body" sz="quarter" idx="35"/>
          </p:nvPr>
        </p:nvSpPr>
        <p:spPr/>
        <p:txBody>
          <a:bodyPr/>
          <a:lstStyle/>
          <a:p>
            <a:r>
              <a:rPr lang="en-US" dirty="0"/>
              <a:t>Monetize</a:t>
            </a:r>
          </a:p>
        </p:txBody>
      </p:sp>
      <p:sp>
        <p:nvSpPr>
          <p:cNvPr id="11" name="Text Placeholder 10">
            <a:extLst>
              <a:ext uri="{FF2B5EF4-FFF2-40B4-BE49-F238E27FC236}">
                <a16:creationId xmlns:a16="http://schemas.microsoft.com/office/drawing/2014/main" id="{89256EF6-3CDE-4ADE-8753-BF5040E3C65B}"/>
              </a:ext>
            </a:extLst>
          </p:cNvPr>
          <p:cNvSpPr>
            <a:spLocks noGrp="1"/>
          </p:cNvSpPr>
          <p:nvPr>
            <p:ph type="body" sz="quarter" idx="36"/>
          </p:nvPr>
        </p:nvSpPr>
        <p:spPr/>
        <p:txBody>
          <a:bodyPr/>
          <a:lstStyle/>
          <a:p>
            <a:r>
              <a:rPr lang="en-US" dirty="0"/>
              <a:t>Integer convallis suscipit ante eu varius.</a:t>
            </a:r>
          </a:p>
        </p:txBody>
      </p:sp>
      <p:pic>
        <p:nvPicPr>
          <p:cNvPr id="21" name="Picture Placeholder 20" descr="Image of digital blood sugar machine and an empty bottle of test strips turned on its side.">
            <a:extLst>
              <a:ext uri="{FF2B5EF4-FFF2-40B4-BE49-F238E27FC236}">
                <a16:creationId xmlns:a16="http://schemas.microsoft.com/office/drawing/2014/main" id="{F4941105-96AE-42F4-A7DC-B53030B85312}"/>
              </a:ext>
            </a:extLst>
          </p:cNvPr>
          <p:cNvPicPr>
            <a:picLocks noGrp="1" noChangeAspect="1"/>
          </p:cNvPicPr>
          <p:nvPr>
            <p:ph type="pic" sz="quarter" idx="10"/>
          </p:nvPr>
        </p:nvPicPr>
        <p:blipFill rotWithShape="1">
          <a:blip r:embed="rId9" cstate="screen">
            <a:extLst>
              <a:ext uri="{28A0092B-C50C-407E-A947-70E740481C1C}">
                <a14:useLocalDpi xmlns:a14="http://schemas.microsoft.com/office/drawing/2010/main"/>
              </a:ext>
            </a:extLst>
          </a:blip>
          <a:srcRect/>
          <a:stretch/>
        </p:blipFill>
        <p:spPr/>
      </p:pic>
      <p:sp>
        <p:nvSpPr>
          <p:cNvPr id="25" name="Rectangle 24">
            <a:extLst>
              <a:ext uri="{FF2B5EF4-FFF2-40B4-BE49-F238E27FC236}">
                <a16:creationId xmlns:a16="http://schemas.microsoft.com/office/drawing/2014/main" id="{856BDBEA-2EB9-46A6-9498-C171B6423C9B}"/>
              </a:ext>
              <a:ext uri="{C183D7F6-B498-43B3-948B-1728B52AA6E4}">
                <adec:decorative xmlns:adec="http://schemas.microsoft.com/office/drawing/2017/decorative" val="1"/>
              </a:ext>
            </a:extLst>
          </p:cNvPr>
          <p:cNvSpPr/>
          <p:nvPr/>
        </p:nvSpPr>
        <p:spPr bwMode="ltGray">
          <a:xfrm rot="5400000">
            <a:off x="7151842" y="-373218"/>
            <a:ext cx="3292475" cy="431196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2754AEE-CBBA-41D9-960E-3119BC1B8D1B}"/>
              </a:ext>
              <a:ext uri="{C183D7F6-B498-43B3-948B-1728B52AA6E4}">
                <adec:decorative xmlns:adec="http://schemas.microsoft.com/office/drawing/2017/decorative" val="1"/>
              </a:ext>
            </a:extLst>
          </p:cNvPr>
          <p:cNvSpPr/>
          <p:nvPr/>
        </p:nvSpPr>
        <p:spPr bwMode="invGray">
          <a:xfrm rot="5400000">
            <a:off x="7083580" y="2987523"/>
            <a:ext cx="342900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7C2AC9A-0FD0-4DA8-99B4-C440A1D15DA4}"/>
              </a:ext>
            </a:extLst>
          </p:cNvPr>
          <p:cNvSpPr>
            <a:spLocks noGrp="1"/>
          </p:cNvSpPr>
          <p:nvPr>
            <p:ph type="ctrTitle"/>
          </p:nvPr>
        </p:nvSpPr>
        <p:spPr bwMode="black">
          <a:xfrm>
            <a:off x="6927541" y="3721154"/>
            <a:ext cx="3863221" cy="1220556"/>
          </a:xfrm>
        </p:spPr>
        <p:txBody>
          <a:bodyPr/>
          <a:lstStyle/>
          <a:p>
            <a:r>
              <a:rPr lang="en-US" dirty="0">
                <a:latin typeface="Century Gothic" panose="020B0502020202020204" pitchFamily="34" charset="0"/>
              </a:rPr>
              <a:t>Brain-Body Connection</a:t>
            </a:r>
          </a:p>
        </p:txBody>
      </p:sp>
      <p:sp>
        <p:nvSpPr>
          <p:cNvPr id="4" name="Subtitle 3">
            <a:extLst>
              <a:ext uri="{FF2B5EF4-FFF2-40B4-BE49-F238E27FC236}">
                <a16:creationId xmlns:a16="http://schemas.microsoft.com/office/drawing/2014/main" id="{F28FED25-4DDC-4D72-A54E-3E227B420317}"/>
              </a:ext>
            </a:extLst>
          </p:cNvPr>
          <p:cNvSpPr>
            <a:spLocks noGrp="1"/>
          </p:cNvSpPr>
          <p:nvPr>
            <p:ph type="subTitle" idx="1"/>
          </p:nvPr>
        </p:nvSpPr>
        <p:spPr bwMode="black">
          <a:xfrm>
            <a:off x="6866469" y="5476875"/>
            <a:ext cx="3863221" cy="1143000"/>
          </a:xfrm>
        </p:spPr>
        <p:txBody>
          <a:bodyPr/>
          <a:lstStyle/>
          <a:p>
            <a:endParaRPr lang="en-US" dirty="0">
              <a:latin typeface="Century Gothic" panose="020B0502020202020204" pitchFamily="34" charset="0"/>
            </a:endParaRPr>
          </a:p>
          <a:p>
            <a:r>
              <a:rPr lang="en-US" dirty="0">
                <a:latin typeface="Century Gothic" panose="020B0502020202020204" pitchFamily="34" charset="0"/>
              </a:rPr>
              <a:t>Balance is key</a:t>
            </a:r>
          </a:p>
          <a:p>
            <a:endParaRPr lang="en-US" dirty="0">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350FC2AC-377D-452C-9D03-2F9F7AC5B560}"/>
              </a:ext>
            </a:extLst>
          </p:cNvPr>
          <p:cNvSpPr>
            <a:spLocks noGrp="1"/>
          </p:cNvSpPr>
          <p:nvPr>
            <p:ph type="sldNum" sz="quarter" idx="12"/>
          </p:nvPr>
        </p:nvSpPr>
        <p:spPr/>
        <p:txBody>
          <a:bodyPr/>
          <a:lstStyle/>
          <a:p>
            <a:r>
              <a:rPr lang="en-US" dirty="0"/>
              <a:t>page </a:t>
            </a:r>
            <a:fld id="{19B51A1E-902D-48AF-9020-955120F399B6}" type="slidenum">
              <a:rPr lang="en-US" smtClean="0"/>
              <a:pPr/>
              <a:t>5</a:t>
            </a:fld>
            <a:endParaRPr lang="en-US" dirty="0"/>
          </a:p>
        </p:txBody>
      </p:sp>
      <p:pic>
        <p:nvPicPr>
          <p:cNvPr id="18" name="Picture 17">
            <a:extLst>
              <a:ext uri="{FF2B5EF4-FFF2-40B4-BE49-F238E27FC236}">
                <a16:creationId xmlns:a16="http://schemas.microsoft.com/office/drawing/2014/main" id="{70F53DFB-7AE5-4722-8A73-5ECFDDE6A92F}"/>
              </a:ext>
            </a:extLst>
          </p:cNvPr>
          <p:cNvPicPr/>
          <p:nvPr/>
        </p:nvPicPr>
        <p:blipFill>
          <a:blip r:embed="rId10"/>
          <a:srcRect/>
          <a:stretch/>
        </p:blipFill>
        <p:spPr bwMode="auto">
          <a:xfrm>
            <a:off x="372128" y="366704"/>
            <a:ext cx="6044554" cy="5829910"/>
          </a:xfrm>
          <a:prstGeom prst="rect">
            <a:avLst/>
          </a:prstGeom>
          <a:noFill/>
        </p:spPr>
      </p:pic>
      <p:pic>
        <p:nvPicPr>
          <p:cNvPr id="19" name="Picture 18" descr="Logo, company name&#10;&#10;Description automatically generated">
            <a:extLst>
              <a:ext uri="{FF2B5EF4-FFF2-40B4-BE49-F238E27FC236}">
                <a16:creationId xmlns:a16="http://schemas.microsoft.com/office/drawing/2014/main" id="{70583917-BE5E-4412-AD84-91A9874E1C77}"/>
              </a:ext>
            </a:extLst>
          </p:cNvPr>
          <p:cNvPicPr>
            <a:picLocks noChangeAspect="1"/>
          </p:cNvPicPr>
          <p:nvPr/>
        </p:nvPicPr>
        <p:blipFill>
          <a:blip r:embed="rId11"/>
          <a:stretch>
            <a:fillRect/>
          </a:stretch>
        </p:blipFill>
        <p:spPr>
          <a:xfrm>
            <a:off x="11076204" y="5228417"/>
            <a:ext cx="1012091" cy="1138347"/>
          </a:xfrm>
          <a:prstGeom prst="rect">
            <a:avLst/>
          </a:prstGeom>
        </p:spPr>
      </p:pic>
    </p:spTree>
    <p:extLst>
      <p:ext uri="{BB962C8B-B14F-4D97-AF65-F5344CB8AC3E}">
        <p14:creationId xmlns:p14="http://schemas.microsoft.com/office/powerpoint/2010/main" val="337845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ABCE0F-28E0-4D0A-A1C2-A4529DBF4059}"/>
              </a:ext>
            </a:extLst>
          </p:cNvPr>
          <p:cNvSpPr>
            <a:spLocks noGrp="1"/>
          </p:cNvSpPr>
          <p:nvPr>
            <p:ph type="title"/>
          </p:nvPr>
        </p:nvSpPr>
        <p:spPr/>
        <p:txBody>
          <a:bodyPr/>
          <a:lstStyle/>
          <a:p>
            <a:pPr algn="ctr"/>
            <a:r>
              <a:rPr lang="en-CA" sz="4000" dirty="0">
                <a:latin typeface="Century Gothic" panose="020B0502020202020204" pitchFamily="34" charset="0"/>
              </a:rPr>
              <a:t>Rhythmic Cycles and Patterns</a:t>
            </a:r>
          </a:p>
        </p:txBody>
      </p:sp>
      <p:sp>
        <p:nvSpPr>
          <p:cNvPr id="3" name="Slide Number Placeholder 2">
            <a:extLst>
              <a:ext uri="{FF2B5EF4-FFF2-40B4-BE49-F238E27FC236}">
                <a16:creationId xmlns:a16="http://schemas.microsoft.com/office/drawing/2014/main" id="{16FD795F-DB80-496E-8F55-E2D4F6047128}"/>
              </a:ext>
            </a:extLst>
          </p:cNvPr>
          <p:cNvSpPr>
            <a:spLocks noGrp="1"/>
          </p:cNvSpPr>
          <p:nvPr>
            <p:ph type="sldNum" sz="quarter" idx="13"/>
          </p:nvPr>
        </p:nvSpPr>
        <p:spPr/>
        <p:txBody>
          <a:bodyPr/>
          <a:lstStyle/>
          <a:p>
            <a:r>
              <a:rPr lang="en-US" noProof="0"/>
              <a:t>page </a:t>
            </a:r>
            <a:fld id="{19B51A1E-902D-48AF-9020-955120F399B6}" type="slidenum">
              <a:rPr lang="en-US" b="1" i="1" noProof="0" smtClean="0"/>
              <a:pPr/>
              <a:t>6</a:t>
            </a:fld>
            <a:endParaRPr lang="en-US" b="1" i="1" noProof="0" dirty="0"/>
          </a:p>
        </p:txBody>
      </p:sp>
      <p:pic>
        <p:nvPicPr>
          <p:cNvPr id="6" name="Picture 5" descr="Logo, company name&#10;&#10;Description automatically generated">
            <a:extLst>
              <a:ext uri="{FF2B5EF4-FFF2-40B4-BE49-F238E27FC236}">
                <a16:creationId xmlns:a16="http://schemas.microsoft.com/office/drawing/2014/main" id="{D79DEFAE-1926-47AC-A124-DF09A2FE36A6}"/>
              </a:ext>
            </a:extLst>
          </p:cNvPr>
          <p:cNvPicPr>
            <a:picLocks noChangeAspect="1"/>
          </p:cNvPicPr>
          <p:nvPr/>
        </p:nvPicPr>
        <p:blipFill>
          <a:blip r:embed="rId5"/>
          <a:stretch>
            <a:fillRect/>
          </a:stretch>
        </p:blipFill>
        <p:spPr>
          <a:xfrm>
            <a:off x="11091634" y="5228417"/>
            <a:ext cx="996662" cy="1138347"/>
          </a:xfrm>
          <a:prstGeom prst="rect">
            <a:avLst/>
          </a:prstGeom>
        </p:spPr>
      </p:pic>
      <p:pic>
        <p:nvPicPr>
          <p:cNvPr id="13" name="Screen Recording 12">
            <a:hlinkClick r:id="" action="ppaction://media"/>
            <a:extLst>
              <a:ext uri="{FF2B5EF4-FFF2-40B4-BE49-F238E27FC236}">
                <a16:creationId xmlns:a16="http://schemas.microsoft.com/office/drawing/2014/main" id="{6F5A5115-632E-42F7-8815-7606CDE1778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4210" y="982324"/>
            <a:ext cx="9131720" cy="5180254"/>
          </a:xfrm>
          <a:prstGeom prst="rect">
            <a:avLst/>
          </a:prstGeom>
        </p:spPr>
      </p:pic>
      <p:sp>
        <p:nvSpPr>
          <p:cNvPr id="14" name="Rectangle 13">
            <a:extLst>
              <a:ext uri="{FF2B5EF4-FFF2-40B4-BE49-F238E27FC236}">
                <a16:creationId xmlns:a16="http://schemas.microsoft.com/office/drawing/2014/main" id="{C5B062C2-C8F6-4E38-94A3-FDBC1691C31D}"/>
              </a:ext>
            </a:extLst>
          </p:cNvPr>
          <p:cNvSpPr/>
          <p:nvPr/>
        </p:nvSpPr>
        <p:spPr>
          <a:xfrm>
            <a:off x="7776839" y="1162975"/>
            <a:ext cx="2041864" cy="372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F3440C10-4BD2-4E31-BEA6-5D240739B860}"/>
              </a:ext>
            </a:extLst>
          </p:cNvPr>
          <p:cNvSpPr/>
          <p:nvPr/>
        </p:nvSpPr>
        <p:spPr>
          <a:xfrm>
            <a:off x="7776839" y="5611159"/>
            <a:ext cx="2157274" cy="372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38BC40BE-BFD5-402D-85A3-1E4B854E58EC}"/>
              </a:ext>
            </a:extLst>
          </p:cNvPr>
          <p:cNvSpPr/>
          <p:nvPr/>
        </p:nvSpPr>
        <p:spPr>
          <a:xfrm>
            <a:off x="8636494" y="3029709"/>
            <a:ext cx="1297619" cy="372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3218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79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ABCE0F-28E0-4D0A-A1C2-A4529DBF4059}"/>
              </a:ext>
            </a:extLst>
          </p:cNvPr>
          <p:cNvSpPr>
            <a:spLocks noGrp="1"/>
          </p:cNvSpPr>
          <p:nvPr>
            <p:ph type="title"/>
          </p:nvPr>
        </p:nvSpPr>
        <p:spPr/>
        <p:txBody>
          <a:bodyPr/>
          <a:lstStyle/>
          <a:p>
            <a:pPr algn="ctr"/>
            <a:r>
              <a:rPr lang="en-CA" sz="4000" b="1" dirty="0">
                <a:latin typeface="Century Gothic" panose="020B0502020202020204" pitchFamily="34" charset="0"/>
              </a:rPr>
              <a:t>Arousal States</a:t>
            </a:r>
          </a:p>
        </p:txBody>
      </p:sp>
      <p:sp>
        <p:nvSpPr>
          <p:cNvPr id="3" name="Slide Number Placeholder 2">
            <a:extLst>
              <a:ext uri="{FF2B5EF4-FFF2-40B4-BE49-F238E27FC236}">
                <a16:creationId xmlns:a16="http://schemas.microsoft.com/office/drawing/2014/main" id="{16FD795F-DB80-496E-8F55-E2D4F6047128}"/>
              </a:ext>
            </a:extLst>
          </p:cNvPr>
          <p:cNvSpPr>
            <a:spLocks noGrp="1"/>
          </p:cNvSpPr>
          <p:nvPr>
            <p:ph type="sldNum" sz="quarter" idx="13"/>
          </p:nvPr>
        </p:nvSpPr>
        <p:spPr/>
        <p:txBody>
          <a:bodyPr/>
          <a:lstStyle/>
          <a:p>
            <a:r>
              <a:rPr lang="en-US" noProof="0"/>
              <a:t>page </a:t>
            </a:r>
            <a:fld id="{19B51A1E-902D-48AF-9020-955120F399B6}" type="slidenum">
              <a:rPr lang="en-US" b="1" i="1" noProof="0" smtClean="0"/>
              <a:pPr/>
              <a:t>7</a:t>
            </a:fld>
            <a:endParaRPr lang="en-US" b="1" i="1" noProof="0" dirty="0"/>
          </a:p>
        </p:txBody>
      </p:sp>
      <p:pic>
        <p:nvPicPr>
          <p:cNvPr id="6" name="Picture 5" descr="Logo, company name&#10;&#10;Description automatically generated">
            <a:extLst>
              <a:ext uri="{FF2B5EF4-FFF2-40B4-BE49-F238E27FC236}">
                <a16:creationId xmlns:a16="http://schemas.microsoft.com/office/drawing/2014/main" id="{D79DEFAE-1926-47AC-A124-DF09A2FE36A6}"/>
              </a:ext>
            </a:extLst>
          </p:cNvPr>
          <p:cNvPicPr>
            <a:picLocks noChangeAspect="1"/>
          </p:cNvPicPr>
          <p:nvPr/>
        </p:nvPicPr>
        <p:blipFill>
          <a:blip r:embed="rId3"/>
          <a:stretch>
            <a:fillRect/>
          </a:stretch>
        </p:blipFill>
        <p:spPr>
          <a:xfrm>
            <a:off x="11091634" y="5228417"/>
            <a:ext cx="996662" cy="1138347"/>
          </a:xfrm>
          <a:prstGeom prst="rect">
            <a:avLst/>
          </a:prstGeom>
        </p:spPr>
      </p:pic>
      <p:graphicFrame>
        <p:nvGraphicFramePr>
          <p:cNvPr id="2" name="Diagram 1">
            <a:extLst>
              <a:ext uri="{FF2B5EF4-FFF2-40B4-BE49-F238E27FC236}">
                <a16:creationId xmlns:a16="http://schemas.microsoft.com/office/drawing/2014/main" id="{E84F1B82-62F9-4677-BF53-F1806AED636D}"/>
              </a:ext>
            </a:extLst>
          </p:cNvPr>
          <p:cNvGraphicFramePr/>
          <p:nvPr>
            <p:extLst>
              <p:ext uri="{D42A27DB-BD31-4B8C-83A1-F6EECF244321}">
                <p14:modId xmlns:p14="http://schemas.microsoft.com/office/powerpoint/2010/main" val="2225351514"/>
              </p:ext>
            </p:extLst>
          </p:nvPr>
        </p:nvGraphicFramePr>
        <p:xfrm>
          <a:off x="919891" y="1007333"/>
          <a:ext cx="8928443"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2578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ABCE0F-28E0-4D0A-A1C2-A4529DBF4059}"/>
              </a:ext>
            </a:extLst>
          </p:cNvPr>
          <p:cNvSpPr>
            <a:spLocks noGrp="1"/>
          </p:cNvSpPr>
          <p:nvPr>
            <p:ph type="title"/>
          </p:nvPr>
        </p:nvSpPr>
        <p:spPr/>
        <p:txBody>
          <a:bodyPr/>
          <a:lstStyle/>
          <a:p>
            <a:pPr algn="ctr"/>
            <a:r>
              <a:rPr lang="en-CA" sz="4000" b="1" dirty="0">
                <a:latin typeface="Century Gothic" panose="020B0502020202020204" pitchFamily="34" charset="0"/>
              </a:rPr>
              <a:t>What is Restorative for YOU?</a:t>
            </a:r>
          </a:p>
        </p:txBody>
      </p:sp>
      <p:sp>
        <p:nvSpPr>
          <p:cNvPr id="3" name="Slide Number Placeholder 2">
            <a:extLst>
              <a:ext uri="{FF2B5EF4-FFF2-40B4-BE49-F238E27FC236}">
                <a16:creationId xmlns:a16="http://schemas.microsoft.com/office/drawing/2014/main" id="{16FD795F-DB80-496E-8F55-E2D4F6047128}"/>
              </a:ext>
            </a:extLst>
          </p:cNvPr>
          <p:cNvSpPr>
            <a:spLocks noGrp="1"/>
          </p:cNvSpPr>
          <p:nvPr>
            <p:ph type="sldNum" sz="quarter" idx="13"/>
          </p:nvPr>
        </p:nvSpPr>
        <p:spPr/>
        <p:txBody>
          <a:bodyPr/>
          <a:lstStyle/>
          <a:p>
            <a:r>
              <a:rPr lang="en-US" noProof="0"/>
              <a:t>page </a:t>
            </a:r>
            <a:fld id="{19B51A1E-902D-48AF-9020-955120F399B6}" type="slidenum">
              <a:rPr lang="en-US" b="1" i="1" noProof="0" smtClean="0"/>
              <a:pPr/>
              <a:t>8</a:t>
            </a:fld>
            <a:endParaRPr lang="en-US" b="1" i="1" noProof="0" dirty="0"/>
          </a:p>
        </p:txBody>
      </p:sp>
      <p:pic>
        <p:nvPicPr>
          <p:cNvPr id="6" name="Picture 5" descr="Logo, company name&#10;&#10;Description automatically generated">
            <a:extLst>
              <a:ext uri="{FF2B5EF4-FFF2-40B4-BE49-F238E27FC236}">
                <a16:creationId xmlns:a16="http://schemas.microsoft.com/office/drawing/2014/main" id="{D79DEFAE-1926-47AC-A124-DF09A2FE36A6}"/>
              </a:ext>
            </a:extLst>
          </p:cNvPr>
          <p:cNvPicPr>
            <a:picLocks noChangeAspect="1"/>
          </p:cNvPicPr>
          <p:nvPr/>
        </p:nvPicPr>
        <p:blipFill>
          <a:blip r:embed="rId3"/>
          <a:stretch>
            <a:fillRect/>
          </a:stretch>
        </p:blipFill>
        <p:spPr>
          <a:xfrm>
            <a:off x="11091634" y="5228417"/>
            <a:ext cx="996662" cy="1138347"/>
          </a:xfrm>
          <a:prstGeom prst="rect">
            <a:avLst/>
          </a:prstGeom>
        </p:spPr>
      </p:pic>
      <p:pic>
        <p:nvPicPr>
          <p:cNvPr id="1026" name="Picture 2" descr="Back, Side or Stomach: Which Sleep Position Is Best for You? – Health  Essentials from Cleveland Clinic">
            <a:extLst>
              <a:ext uri="{FF2B5EF4-FFF2-40B4-BE49-F238E27FC236}">
                <a16:creationId xmlns:a16="http://schemas.microsoft.com/office/drawing/2014/main" id="{B28A96A3-05EF-425E-8335-DC72F6BD1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00" y="1396829"/>
            <a:ext cx="3086241" cy="20321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Mental and Emotional Benefits of Exercise">
            <a:extLst>
              <a:ext uri="{FF2B5EF4-FFF2-40B4-BE49-F238E27FC236}">
                <a16:creationId xmlns:a16="http://schemas.microsoft.com/office/drawing/2014/main" id="{9F07D9C5-F1FF-4B4E-81A9-BF282B6E87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9668" y="1114387"/>
            <a:ext cx="4765920" cy="25970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9 Best Beaches in Ottawa and Surrounding Areas to Visit in Summer">
            <a:extLst>
              <a:ext uri="{FF2B5EF4-FFF2-40B4-BE49-F238E27FC236}">
                <a16:creationId xmlns:a16="http://schemas.microsoft.com/office/drawing/2014/main" id="{297DD243-E48F-4E31-AFC8-3AFA631162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670" y="4054515"/>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onfire vs. Campfire (How to Easily Tell Them Apart) - My Backyard Life">
            <a:extLst>
              <a:ext uri="{FF2B5EF4-FFF2-40B4-BE49-F238E27FC236}">
                <a16:creationId xmlns:a16="http://schemas.microsoft.com/office/drawing/2014/main" id="{AD935D7B-7392-43EE-9FBF-9AD046C476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7003" y="1160146"/>
            <a:ext cx="3340715" cy="25055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at is a Librarian? Key Roles and Duties">
            <a:extLst>
              <a:ext uri="{FF2B5EF4-FFF2-40B4-BE49-F238E27FC236}">
                <a16:creationId xmlns:a16="http://schemas.microsoft.com/office/drawing/2014/main" id="{46752A18-FF7E-48AB-ABF5-81A5835AAC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3855" y="3883803"/>
            <a:ext cx="3261680" cy="21747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7 Meditation Techniques for Beginners | Allure">
            <a:extLst>
              <a:ext uri="{FF2B5EF4-FFF2-40B4-BE49-F238E27FC236}">
                <a16:creationId xmlns:a16="http://schemas.microsoft.com/office/drawing/2014/main" id="{4752B875-C856-43C0-A06C-3C4EDC76FD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7003" y="4007587"/>
            <a:ext cx="3380346" cy="1927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449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rial image of computer laptop keyboard and clipboard with form on it.  Also contains hands folded.">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5277678" y="136525"/>
            <a:ext cx="5676382" cy="6584950"/>
          </a:xfrm>
        </p:spPr>
      </p:pic>
      <p:sp>
        <p:nvSpPr>
          <p:cNvPr id="9" name="Rectangle 8">
            <a:extLst>
              <a:ext uri="{FF2B5EF4-FFF2-40B4-BE49-F238E27FC236}">
                <a16:creationId xmlns:a16="http://schemas.microsoft.com/office/drawing/2014/main" id="{670550D9-B72F-46D0-B3A1-179DADF002AC}"/>
              </a:ext>
              <a:ext uri="{C183D7F6-B498-43B3-948B-1728B52AA6E4}">
                <adec:decorative xmlns:adec="http://schemas.microsoft.com/office/drawing/2017/decorative" val="1"/>
              </a:ext>
            </a:extLst>
          </p:cNvPr>
          <p:cNvSpPr/>
          <p:nvPr/>
        </p:nvSpPr>
        <p:spPr bwMode="invGray">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black">
          <a:xfrm>
            <a:off x="5697331" y="5086906"/>
            <a:ext cx="5085650" cy="1296066"/>
          </a:xfrm>
        </p:spPr>
        <p:txBody>
          <a:bodyPr/>
          <a:lstStyle/>
          <a:p>
            <a:pPr algn="ctr"/>
            <a:r>
              <a:rPr lang="en-US" b="1" dirty="0">
                <a:latin typeface="Century Gothic" panose="020B0502020202020204" pitchFamily="34" charset="0"/>
              </a:rPr>
              <a:t>What is it that </a:t>
            </a:r>
            <a:br>
              <a:rPr lang="en-US" b="1" dirty="0">
                <a:latin typeface="Century Gothic" panose="020B0502020202020204" pitchFamily="34" charset="0"/>
              </a:rPr>
            </a:br>
            <a:r>
              <a:rPr lang="en-US" b="1" dirty="0">
                <a:latin typeface="Century Gothic" panose="020B0502020202020204" pitchFamily="34" charset="0"/>
              </a:rPr>
              <a:t>fills your tank</a:t>
            </a:r>
            <a:r>
              <a:rPr lang="en-US" dirty="0"/>
              <a:t>.</a:t>
            </a:r>
          </a:p>
        </p:txBody>
      </p:sp>
      <p:sp>
        <p:nvSpPr>
          <p:cNvPr id="5" name="Slide Number Placeholder 4">
            <a:extLst>
              <a:ext uri="{FF2B5EF4-FFF2-40B4-BE49-F238E27FC236}">
                <a16:creationId xmlns:a16="http://schemas.microsoft.com/office/drawing/2014/main" id="{185B41C8-4B55-458F-878B-550AD24B15E9}"/>
              </a:ext>
            </a:extLst>
          </p:cNvPr>
          <p:cNvSpPr>
            <a:spLocks noGrp="1"/>
          </p:cNvSpPr>
          <p:nvPr>
            <p:ph type="sldNum" sz="quarter" idx="12"/>
          </p:nvPr>
        </p:nvSpPr>
        <p:spPr/>
        <p:txBody>
          <a:bodyPr/>
          <a:lstStyle/>
          <a:p>
            <a:r>
              <a:rPr lang="en-US" dirty="0"/>
              <a:t>page </a:t>
            </a:r>
            <a:fld id="{19B51A1E-902D-48AF-9020-955120F399B6}" type="slidenum">
              <a:rPr lang="en-US" smtClean="0"/>
              <a:pPr/>
              <a:t>9</a:t>
            </a:fld>
            <a:endParaRPr lang="en-US" dirty="0"/>
          </a:p>
        </p:txBody>
      </p:sp>
      <p:pic>
        <p:nvPicPr>
          <p:cNvPr id="10" name="Picture 9">
            <a:extLst>
              <a:ext uri="{FF2B5EF4-FFF2-40B4-BE49-F238E27FC236}">
                <a16:creationId xmlns:a16="http://schemas.microsoft.com/office/drawing/2014/main" id="{78FCBAD9-4504-479B-9C82-C75F229C7FE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39696" y="209551"/>
            <a:ext cx="4802820" cy="6401314"/>
          </a:xfrm>
          <a:prstGeom prst="rect">
            <a:avLst/>
          </a:prstGeom>
          <a:noFill/>
          <a:ln>
            <a:noFill/>
          </a:ln>
        </p:spPr>
      </p:pic>
      <p:pic>
        <p:nvPicPr>
          <p:cNvPr id="11" name="Picture 10" descr="Logo, company name&#10;&#10;Description automatically generated">
            <a:extLst>
              <a:ext uri="{FF2B5EF4-FFF2-40B4-BE49-F238E27FC236}">
                <a16:creationId xmlns:a16="http://schemas.microsoft.com/office/drawing/2014/main" id="{97BD66D3-DBB9-4A25-A081-330881A7E670}"/>
              </a:ext>
            </a:extLst>
          </p:cNvPr>
          <p:cNvPicPr>
            <a:picLocks noChangeAspect="1"/>
          </p:cNvPicPr>
          <p:nvPr/>
        </p:nvPicPr>
        <p:blipFill>
          <a:blip r:embed="rId5"/>
          <a:stretch>
            <a:fillRect/>
          </a:stretch>
        </p:blipFill>
        <p:spPr>
          <a:xfrm>
            <a:off x="11091634" y="5228417"/>
            <a:ext cx="996662" cy="1138347"/>
          </a:xfrm>
          <a:prstGeom prst="rect">
            <a:avLst/>
          </a:prstGeom>
        </p:spPr>
      </p:pic>
    </p:spTree>
    <p:extLst>
      <p:ext uri="{BB962C8B-B14F-4D97-AF65-F5344CB8AC3E}">
        <p14:creationId xmlns:p14="http://schemas.microsoft.com/office/powerpoint/2010/main" val="2122728967"/>
      </p:ext>
    </p:extLst>
  </p:cSld>
  <p:clrMapOvr>
    <a:masterClrMapping/>
  </p:clrMapOvr>
</p:sld>
</file>

<file path=ppt/theme/theme1.xml><?xml version="1.0" encoding="utf-8"?>
<a:theme xmlns:a="http://schemas.openxmlformats.org/drawingml/2006/main" name="Office Theme">
  <a:themeElements>
    <a:clrScheme name="Custom 128">
      <a:dk1>
        <a:sysClr val="windowText" lastClr="000000"/>
      </a:dk1>
      <a:lt1>
        <a:srgbClr val="FFFFFF"/>
      </a:lt1>
      <a:dk2>
        <a:srgbClr val="3F3F3F"/>
      </a:dk2>
      <a:lt2>
        <a:srgbClr val="F2F2F2"/>
      </a:lt2>
      <a:accent1>
        <a:srgbClr val="31B0C1"/>
      </a:accent1>
      <a:accent2>
        <a:srgbClr val="CB488B"/>
      </a:accent2>
      <a:accent3>
        <a:srgbClr val="BC9230"/>
      </a:accent3>
      <a:accent4>
        <a:srgbClr val="126974"/>
      </a:accent4>
      <a:accent5>
        <a:srgbClr val="C13131"/>
      </a:accent5>
      <a:accent6>
        <a:srgbClr val="8E8016"/>
      </a:accent6>
      <a:hlink>
        <a:srgbClr val="31B0C1"/>
      </a:hlink>
      <a:folHlink>
        <a:srgbClr val="31B0C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652269_Healthcare pitch deck_RVA_v5" id="{131D69DF-5A4C-4D7D-9CA6-F5F98F0CBF64}" vid="{02C95288-9555-411A-9D92-BD9F03F3A2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FFEA1C-4D28-422A-816B-51B2F61D85DA}">
  <ds:schemaRefs>
    <ds:schemaRef ds:uri="http://schemas.microsoft.com/sharepoint/v3/contenttype/forms"/>
  </ds:schemaRefs>
</ds:datastoreItem>
</file>

<file path=customXml/itemProps2.xml><?xml version="1.0" encoding="utf-8"?>
<ds:datastoreItem xmlns:ds="http://schemas.openxmlformats.org/officeDocument/2006/customXml" ds:itemID="{270A2AAC-D70B-4233-9389-268D6896774D}">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72D1CBC-A6D2-4C27-A0DD-244AE04E36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Healthcare pitch deck</Template>
  <TotalTime>2146</TotalTime>
  <Words>791</Words>
  <Application>Microsoft Office PowerPoint</Application>
  <PresentationFormat>Widescreen</PresentationFormat>
  <Paragraphs>89</Paragraphs>
  <Slides>9</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Century Gothic</vt:lpstr>
      <vt:lpstr>Corbel</vt:lpstr>
      <vt:lpstr>Times New Roman</vt:lpstr>
      <vt:lpstr>Office Theme</vt:lpstr>
      <vt:lpstr>PowerPoint Presentation</vt:lpstr>
      <vt:lpstr>PowerPoint Presentation</vt:lpstr>
      <vt:lpstr>PowerPoint Presentation</vt:lpstr>
      <vt:lpstr>PowerPoint Presentation</vt:lpstr>
      <vt:lpstr>Brain-Body Connection</vt:lpstr>
      <vt:lpstr>Rhythmic Cycles and Patterns</vt:lpstr>
      <vt:lpstr>Arousal States</vt:lpstr>
      <vt:lpstr>What is Restorative for YOU?</vt:lpstr>
      <vt:lpstr>What is it that  fills your tank.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Well-being look like to you?</dc:title>
  <dc:creator>Joseph Persia</dc:creator>
  <cp:lastModifiedBy>Joseph Persia</cp:lastModifiedBy>
  <cp:revision>27</cp:revision>
  <dcterms:created xsi:type="dcterms:W3CDTF">2021-04-25T18:30:31Z</dcterms:created>
  <dcterms:modified xsi:type="dcterms:W3CDTF">2021-06-07T20:38:40Z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